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3" r:id="rId1"/>
  </p:sldMasterIdLst>
  <p:notesMasterIdLst>
    <p:notesMasterId r:id="rId2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7" r:id="rId22"/>
  </p:sldIdLst>
  <p:sldSz cx="9144000" cy="5143500" type="screen16x9"/>
  <p:notesSz cx="6858000" cy="9144000"/>
  <p:embeddedFontLst>
    <p:embeddedFont>
      <p:font typeface="Advent Pro Medium" panose="02010600030101010101" charset="0"/>
      <p:regular r:id="rId24"/>
      <p:bold r:id="rId25"/>
      <p:italic r:id="rId26"/>
      <p:boldItalic r:id="rId27"/>
    </p:embeddedFont>
    <p:embeddedFont>
      <p:font typeface="Advent Pro SemiBold" panose="02010600030101010101" charset="0"/>
      <p:regular r:id="rId28"/>
      <p:bold r:id="rId29"/>
      <p:italic r:id="rId30"/>
      <p:boldItalic r:id="rId31"/>
    </p:embeddedFont>
    <p:embeddedFont>
      <p:font typeface="Fira Sans Condensed Medium" panose="020F0502020204030204" pitchFamily="34" charset="0"/>
      <p:regular r:id="rId32"/>
      <p:bold r:id="rId33"/>
      <p:italic r:id="rId34"/>
      <p:boldItalic r:id="rId35"/>
    </p:embeddedFont>
    <p:embeddedFont>
      <p:font typeface="Fira Sans Extra Condensed Medium" panose="02010600030101010101" charset="0"/>
      <p:regular r:id="rId36"/>
      <p:bold r:id="rId37"/>
      <p:italic r:id="rId38"/>
      <p:boldItalic r:id="rId39"/>
    </p:embeddedFont>
    <p:embeddedFont>
      <p:font typeface="Maven Pro" panose="02010600030101010101" charset="0"/>
      <p:regular r:id="rId40"/>
      <p:bold r:id="rId41"/>
    </p:embeddedFont>
    <p:embeddedFont>
      <p:font typeface="Nunito Light" panose="020F0502020204030204" pitchFamily="2" charset="0"/>
      <p:regular r:id="rId42"/>
      <p:italic r:id="rId43"/>
    </p:embeddedFont>
    <p:embeddedFont>
      <p:font typeface="Roboto" panose="020F0502020204030204" pitchFamily="2" charset="0"/>
      <p:regular r:id="rId44"/>
      <p:bold r:id="rId45"/>
      <p:italic r:id="rId46"/>
      <p:boldItalic r:id="rId47"/>
    </p:embeddedFont>
    <p:embeddedFont>
      <p:font typeface="Share Tech" panose="02010600030101010101" charset="0"/>
      <p:regular r:id="rId4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F2FDE92-4C9B-4F10-8371-2BDA8E4963D2}">
  <a:tblStyle styleId="{FF2FDE92-4C9B-4F10-8371-2BDA8E4963D2}"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41" d="100"/>
          <a:sy n="141" d="100"/>
        </p:scale>
        <p:origin x="744" y="1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9" Type="http://schemas.openxmlformats.org/officeDocument/2006/relationships/font" Target="fonts/font16.fntdata"/><Relationship Id="rId21" Type="http://schemas.openxmlformats.org/officeDocument/2006/relationships/slide" Target="slides/slide20.xml"/><Relationship Id="rId34" Type="http://schemas.openxmlformats.org/officeDocument/2006/relationships/font" Target="fonts/font11.fntdata"/><Relationship Id="rId42" Type="http://schemas.openxmlformats.org/officeDocument/2006/relationships/font" Target="fonts/font19.fntdata"/><Relationship Id="rId47" Type="http://schemas.openxmlformats.org/officeDocument/2006/relationships/font" Target="fonts/font24.fntdata"/><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6.fntdata"/><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font" Target="fonts/font14.fntdata"/><Relationship Id="rId40" Type="http://schemas.openxmlformats.org/officeDocument/2006/relationships/font" Target="fonts/font17.fntdata"/><Relationship Id="rId45" Type="http://schemas.openxmlformats.org/officeDocument/2006/relationships/font" Target="fonts/font22.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openxmlformats.org/officeDocument/2006/relationships/font" Target="fonts/font13.fntdata"/><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8.fntdata"/><Relationship Id="rId44" Type="http://schemas.openxmlformats.org/officeDocument/2006/relationships/font" Target="fonts/font21.fntdata"/><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font" Target="fonts/font12.fntdata"/><Relationship Id="rId43" Type="http://schemas.openxmlformats.org/officeDocument/2006/relationships/font" Target="fonts/font20.fntdata"/><Relationship Id="rId48" Type="http://schemas.openxmlformats.org/officeDocument/2006/relationships/font" Target="fonts/font25.fntdata"/><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font" Target="fonts/font10.fntdata"/><Relationship Id="rId38" Type="http://schemas.openxmlformats.org/officeDocument/2006/relationships/font" Target="fonts/font15.fntdata"/><Relationship Id="rId46" Type="http://schemas.openxmlformats.org/officeDocument/2006/relationships/font" Target="fonts/font23.fntdata"/><Relationship Id="rId20" Type="http://schemas.openxmlformats.org/officeDocument/2006/relationships/slide" Target="slides/slide19.xml"/><Relationship Id="rId41" Type="http://schemas.openxmlformats.org/officeDocument/2006/relationships/font" Target="fonts/font18.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0"/>
        <p:cNvGrpSpPr/>
        <p:nvPr/>
      </p:nvGrpSpPr>
      <p:grpSpPr>
        <a:xfrm>
          <a:off x="0" y="0"/>
          <a:ext cx="0" cy="0"/>
          <a:chOff x="0" y="0"/>
          <a:chExt cx="0" cy="0"/>
        </a:xfrm>
      </p:grpSpPr>
      <p:sp>
        <p:nvSpPr>
          <p:cNvPr id="511" name="Google Shape;511;g6c52a2e8d8_0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2" name="Google Shape;512;g6c52a2e8d8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Good morning everyone, I am Carson Chan, xxxx.</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6"/>
        <p:cNvGrpSpPr/>
        <p:nvPr/>
      </p:nvGrpSpPr>
      <p:grpSpPr>
        <a:xfrm>
          <a:off x="0" y="0"/>
          <a:ext cx="0" cy="0"/>
          <a:chOff x="0" y="0"/>
          <a:chExt cx="0" cy="0"/>
        </a:xfrm>
      </p:grpSpPr>
      <p:sp>
        <p:nvSpPr>
          <p:cNvPr id="677" name="Google Shape;677;g6c4305b01e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8" name="Google Shape;678;g6c4305b01e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800">
                <a:solidFill>
                  <a:schemeClr val="dk1"/>
                </a:solidFill>
              </a:rPr>
              <a:t>There are four steps in total of our data pre-processing part. The first method we adapted is that we decided to only focus on the static sensor. Our choice are made based on the two reasons. First, the mobile data is really messy, though we can clean the data and make it our input for the model, the output will not be that good, just like the professor Noh said in the class, “garbage in, garbage out” . then since there are different static sensor collecting the pm2.5 information, we can still get the information for the relationship between location and the pm2.5 value. therefore, we decided to discard the mobile sensor data. As a result, we write the function to split the data from different static sensors, and try to clean them separately. The reason why we try to split the data from different sensor is that since it is a time-series based prediction, if there is multiple values of pm2.5 at the same time, our data pre-processing part will make no sense.  after that, our routine of cleaning the data is shown, remove outliers for the extreme value, then we take different time interval averages according to the performance of each prediction model.Then we applied fill-missing function to fill some missing data. at the last step, we applied moving-average method, the time window for the random forest model is 30 minutes and for GRP model, it’s 50 minutes . After these pre-processing methods, we combined the processed data for the input of our prediction model.</a:t>
            </a:r>
            <a:endParaRPr sz="1800">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7"/>
        <p:cNvGrpSpPr/>
        <p:nvPr/>
      </p:nvGrpSpPr>
      <p:grpSpPr>
        <a:xfrm>
          <a:off x="0" y="0"/>
          <a:ext cx="0" cy="0"/>
          <a:chOff x="0" y="0"/>
          <a:chExt cx="0" cy="0"/>
        </a:xfrm>
      </p:grpSpPr>
      <p:sp>
        <p:nvSpPr>
          <p:cNvPr id="708" name="Google Shape;708;g5fbd1fd15f4e88d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09" name="Google Shape;709;g5fbd1fd15f4e88d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10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5"/>
        <p:cNvGrpSpPr/>
        <p:nvPr/>
      </p:nvGrpSpPr>
      <p:grpSpPr>
        <a:xfrm>
          <a:off x="0" y="0"/>
          <a:ext cx="0" cy="0"/>
          <a:chOff x="0" y="0"/>
          <a:chExt cx="0" cy="0"/>
        </a:xfrm>
      </p:grpSpPr>
      <p:sp>
        <p:nvSpPr>
          <p:cNvPr id="726" name="Google Shape;726;g5fbd1fd15f4e88d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27" name="Google Shape;727;g5fbd1fd15f4e88d_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10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2"/>
        <p:cNvGrpSpPr/>
        <p:nvPr/>
      </p:nvGrpSpPr>
      <p:grpSpPr>
        <a:xfrm>
          <a:off x="0" y="0"/>
          <a:ext cx="0" cy="0"/>
          <a:chOff x="0" y="0"/>
          <a:chExt cx="0" cy="0"/>
        </a:xfrm>
      </p:grpSpPr>
      <p:sp>
        <p:nvSpPr>
          <p:cNvPr id="773" name="Google Shape;773;g5fbd1fd15f4e88d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74" name="Google Shape;774;g5fbd1fd15f4e88d_6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10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1"/>
        <p:cNvGrpSpPr/>
        <p:nvPr/>
      </p:nvGrpSpPr>
      <p:grpSpPr>
        <a:xfrm>
          <a:off x="0" y="0"/>
          <a:ext cx="0" cy="0"/>
          <a:chOff x="0" y="0"/>
          <a:chExt cx="0" cy="0"/>
        </a:xfrm>
      </p:grpSpPr>
      <p:sp>
        <p:nvSpPr>
          <p:cNvPr id="792" name="Google Shape;792;g5fbd1fd15f4e88d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93" name="Google Shape;793;g5fbd1fd15f4e88d_8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10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8"/>
        <p:cNvGrpSpPr/>
        <p:nvPr/>
      </p:nvGrpSpPr>
      <p:grpSpPr>
        <a:xfrm>
          <a:off x="0" y="0"/>
          <a:ext cx="0" cy="0"/>
          <a:chOff x="0" y="0"/>
          <a:chExt cx="0" cy="0"/>
        </a:xfrm>
      </p:grpSpPr>
      <p:sp>
        <p:nvSpPr>
          <p:cNvPr id="809" name="Google Shape;809;g5fbd1fd15f4e88d_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10" name="Google Shape;810;g5fbd1fd15f4e88d_9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10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5"/>
        <p:cNvGrpSpPr/>
        <p:nvPr/>
      </p:nvGrpSpPr>
      <p:grpSpPr>
        <a:xfrm>
          <a:off x="0" y="0"/>
          <a:ext cx="0" cy="0"/>
          <a:chOff x="0" y="0"/>
          <a:chExt cx="0" cy="0"/>
        </a:xfrm>
      </p:grpSpPr>
      <p:sp>
        <p:nvSpPr>
          <p:cNvPr id="826" name="Google Shape;826;g2a24574b96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7" name="Google Shape;827;g2a24574b96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28600" algn="l" rtl="0">
              <a:lnSpc>
                <a:spcPct val="115000"/>
              </a:lnSpc>
              <a:spcBef>
                <a:spcPts val="1500"/>
              </a:spcBef>
              <a:spcAft>
                <a:spcPts val="0"/>
              </a:spcAft>
              <a:buClr>
                <a:srgbClr val="374151"/>
              </a:buClr>
              <a:buSzPts val="1200"/>
              <a:buFont typeface="Roboto"/>
              <a:buNone/>
            </a:pPr>
            <a:r>
              <a:rPr lang="en" sz="1200">
                <a:solidFill>
                  <a:srgbClr val="374151"/>
                </a:solidFill>
                <a:latin typeface="Roboto"/>
                <a:ea typeface="Roboto"/>
                <a:cs typeface="Roboto"/>
                <a:sym typeface="Roboto"/>
              </a:rPr>
              <a:t>Setting: A small village needs to decide where to build a new community center. The villagers decide to use a 'Random Forest' approach for this decision.</a:t>
            </a:r>
            <a:endParaRPr sz="1200">
              <a:solidFill>
                <a:srgbClr val="374151"/>
              </a:solidFill>
              <a:latin typeface="Roboto"/>
              <a:ea typeface="Roboto"/>
              <a:cs typeface="Roboto"/>
              <a:sym typeface="Roboto"/>
            </a:endParaRPr>
          </a:p>
          <a:p>
            <a:pPr marL="457200" lvl="0" indent="-228600" algn="l" rtl="0">
              <a:lnSpc>
                <a:spcPct val="115000"/>
              </a:lnSpc>
              <a:spcBef>
                <a:spcPts val="0"/>
              </a:spcBef>
              <a:spcAft>
                <a:spcPts val="0"/>
              </a:spcAft>
              <a:buClr>
                <a:srgbClr val="374151"/>
              </a:buClr>
              <a:buSzPts val="1200"/>
              <a:buFont typeface="Roboto"/>
              <a:buNone/>
            </a:pPr>
            <a:r>
              <a:rPr lang="en" sz="1200">
                <a:solidFill>
                  <a:srgbClr val="374151"/>
                </a:solidFill>
                <a:latin typeface="Roboto"/>
                <a:ea typeface="Roboto"/>
                <a:cs typeface="Roboto"/>
                <a:sym typeface="Roboto"/>
              </a:rPr>
              <a:t>Characters: Instead of one person, a group of villagers (each representing a decision tree) is consulted. Each villager has expertise in different areas like geography, local history, community needs, etc.</a:t>
            </a:r>
            <a:endParaRPr sz="1200">
              <a:solidFill>
                <a:srgbClr val="374151"/>
              </a:solidFill>
              <a:latin typeface="Roboto"/>
              <a:ea typeface="Roboto"/>
              <a:cs typeface="Roboto"/>
              <a:sym typeface="Roboto"/>
            </a:endParaRPr>
          </a:p>
          <a:p>
            <a:pPr marL="457200" lvl="0" indent="-228600" algn="l" rtl="0">
              <a:lnSpc>
                <a:spcPct val="115000"/>
              </a:lnSpc>
              <a:spcBef>
                <a:spcPts val="0"/>
              </a:spcBef>
              <a:spcAft>
                <a:spcPts val="0"/>
              </a:spcAft>
              <a:buClr>
                <a:srgbClr val="374151"/>
              </a:buClr>
              <a:buSzPts val="1200"/>
              <a:buFont typeface="Roboto"/>
              <a:buNone/>
            </a:pPr>
            <a:r>
              <a:rPr lang="en" sz="1200">
                <a:solidFill>
                  <a:srgbClr val="374151"/>
                </a:solidFill>
                <a:latin typeface="Roboto"/>
                <a:ea typeface="Roboto"/>
                <a:cs typeface="Roboto"/>
                <a:sym typeface="Roboto"/>
              </a:rPr>
              <a:t>Process:</a:t>
            </a:r>
            <a:endParaRPr sz="1200">
              <a:solidFill>
                <a:srgbClr val="374151"/>
              </a:solidFill>
              <a:latin typeface="Roboto"/>
              <a:ea typeface="Roboto"/>
              <a:cs typeface="Roboto"/>
              <a:sym typeface="Roboto"/>
            </a:endParaRPr>
          </a:p>
          <a:p>
            <a:pPr marL="914400" lvl="1" indent="-304800" algn="l" rtl="0">
              <a:lnSpc>
                <a:spcPct val="115000"/>
              </a:lnSpc>
              <a:spcBef>
                <a:spcPts val="0"/>
              </a:spcBef>
              <a:spcAft>
                <a:spcPts val="0"/>
              </a:spcAft>
              <a:buClr>
                <a:srgbClr val="374151"/>
              </a:buClr>
              <a:buSzPts val="1200"/>
              <a:buFont typeface="Roboto"/>
              <a:buChar char="●"/>
            </a:pPr>
            <a:r>
              <a:rPr lang="en" sz="1200">
                <a:solidFill>
                  <a:srgbClr val="374151"/>
                </a:solidFill>
                <a:latin typeface="Roboto"/>
                <a:ea typeface="Roboto"/>
                <a:cs typeface="Roboto"/>
                <a:sym typeface="Roboto"/>
              </a:rPr>
              <a:t>Step 1 (Random Sampling): Each villager (decision tree) is given a different set of information (a random sample of the overall data) about the village. For example, one might get data about the population distribution, another about historical sites, another about the land quality, etc.</a:t>
            </a:r>
            <a:endParaRPr sz="1200">
              <a:solidFill>
                <a:srgbClr val="374151"/>
              </a:solidFill>
              <a:latin typeface="Roboto"/>
              <a:ea typeface="Roboto"/>
              <a:cs typeface="Roboto"/>
              <a:sym typeface="Roboto"/>
            </a:endParaRPr>
          </a:p>
          <a:p>
            <a:pPr marL="914400" lvl="1" indent="-304800" algn="l" rtl="0">
              <a:lnSpc>
                <a:spcPct val="115000"/>
              </a:lnSpc>
              <a:spcBef>
                <a:spcPts val="0"/>
              </a:spcBef>
              <a:spcAft>
                <a:spcPts val="0"/>
              </a:spcAft>
              <a:buClr>
                <a:srgbClr val="374151"/>
              </a:buClr>
              <a:buSzPts val="1200"/>
              <a:buFont typeface="Roboto"/>
              <a:buChar char="●"/>
            </a:pPr>
            <a:r>
              <a:rPr lang="en" sz="1200">
                <a:solidFill>
                  <a:srgbClr val="374151"/>
                </a:solidFill>
                <a:latin typeface="Roboto"/>
                <a:ea typeface="Roboto"/>
                <a:cs typeface="Roboto"/>
                <a:sym typeface="Roboto"/>
              </a:rPr>
              <a:t>Step 2 (Individual Decisions): Based on their unique set of information, each villager proposes a location for the community center. Their individual decisions are based on their expertise and the data they have.</a:t>
            </a:r>
            <a:endParaRPr sz="1200">
              <a:solidFill>
                <a:srgbClr val="374151"/>
              </a:solidFill>
              <a:latin typeface="Roboto"/>
              <a:ea typeface="Roboto"/>
              <a:cs typeface="Roboto"/>
              <a:sym typeface="Roboto"/>
            </a:endParaRPr>
          </a:p>
          <a:p>
            <a:pPr marL="914400" lvl="1" indent="-304800" algn="l" rtl="0">
              <a:lnSpc>
                <a:spcPct val="115000"/>
              </a:lnSpc>
              <a:spcBef>
                <a:spcPts val="0"/>
              </a:spcBef>
              <a:spcAft>
                <a:spcPts val="0"/>
              </a:spcAft>
              <a:buClr>
                <a:srgbClr val="374151"/>
              </a:buClr>
              <a:buSzPts val="1200"/>
              <a:buFont typeface="Roboto"/>
              <a:buChar char="●"/>
            </a:pPr>
            <a:r>
              <a:rPr lang="en" sz="1200">
                <a:solidFill>
                  <a:srgbClr val="374151"/>
                </a:solidFill>
                <a:latin typeface="Roboto"/>
                <a:ea typeface="Roboto"/>
                <a:cs typeface="Roboto"/>
                <a:sym typeface="Roboto"/>
              </a:rPr>
              <a:t>Step 3 (Creating a ‘Forest’): All these individual proposals are collected. Each proposal is like a tree, and together, they form a 'forest' of decisions.</a:t>
            </a:r>
            <a:endParaRPr sz="1200">
              <a:solidFill>
                <a:srgbClr val="374151"/>
              </a:solidFill>
              <a:latin typeface="Roboto"/>
              <a:ea typeface="Roboto"/>
              <a:cs typeface="Roboto"/>
              <a:sym typeface="Roboto"/>
            </a:endParaRPr>
          </a:p>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4"/>
        <p:cNvGrpSpPr/>
        <p:nvPr/>
      </p:nvGrpSpPr>
      <p:grpSpPr>
        <a:xfrm>
          <a:off x="0" y="0"/>
          <a:ext cx="0" cy="0"/>
          <a:chOff x="0" y="0"/>
          <a:chExt cx="0" cy="0"/>
        </a:xfrm>
      </p:grpSpPr>
      <p:sp>
        <p:nvSpPr>
          <p:cNvPr id="835" name="Google Shape;835;g2a1f28c1029_2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6" name="Google Shape;836;g2a1f28c1029_2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3"/>
        <p:cNvGrpSpPr/>
        <p:nvPr/>
      </p:nvGrpSpPr>
      <p:grpSpPr>
        <a:xfrm>
          <a:off x="0" y="0"/>
          <a:ext cx="0" cy="0"/>
          <a:chOff x="0" y="0"/>
          <a:chExt cx="0" cy="0"/>
        </a:xfrm>
      </p:grpSpPr>
      <p:sp>
        <p:nvSpPr>
          <p:cNvPr id="844" name="Google Shape;844;g2a1f28c1029_2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5" name="Google Shape;845;g2a1f28c1029_2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3"/>
        <p:cNvGrpSpPr/>
        <p:nvPr/>
      </p:nvGrpSpPr>
      <p:grpSpPr>
        <a:xfrm>
          <a:off x="0" y="0"/>
          <a:ext cx="0" cy="0"/>
          <a:chOff x="0" y="0"/>
          <a:chExt cx="0" cy="0"/>
        </a:xfrm>
      </p:grpSpPr>
      <p:sp>
        <p:nvSpPr>
          <p:cNvPr id="854" name="Google Shape;854;g262d814f405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5" name="Google Shape;855;g262d814f405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
        <p:cNvGrpSpPr/>
        <p:nvPr/>
      </p:nvGrpSpPr>
      <p:grpSpPr>
        <a:xfrm>
          <a:off x="0" y="0"/>
          <a:ext cx="0" cy="0"/>
          <a:chOff x="0" y="0"/>
          <a:chExt cx="0" cy="0"/>
        </a:xfrm>
      </p:grpSpPr>
      <p:sp>
        <p:nvSpPr>
          <p:cNvPr id="545" name="Google Shape;545;g6c60e245bf_1_313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6" name="Google Shape;546;g6c60e245bf_1_31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9"/>
        <p:cNvGrpSpPr/>
        <p:nvPr/>
      </p:nvGrpSpPr>
      <p:grpSpPr>
        <a:xfrm>
          <a:off x="0" y="0"/>
          <a:ext cx="0" cy="0"/>
          <a:chOff x="0" y="0"/>
          <a:chExt cx="0" cy="0"/>
        </a:xfrm>
      </p:grpSpPr>
      <p:sp>
        <p:nvSpPr>
          <p:cNvPr id="860" name="Google Shape;860;g262d814f405_0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1" name="Google Shape;861;g262d814f405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Here is the conclusion of today’s presentation. We predicted the PM2.5 concentration using two machine learning methods, namely the Gaussian Process Regression and Random Forest. In the future, it could be interesting to use other more computer model to do the prediction.</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3"/>
        <p:cNvGrpSpPr/>
        <p:nvPr/>
      </p:nvGrpSpPr>
      <p:grpSpPr>
        <a:xfrm>
          <a:off x="0" y="0"/>
          <a:ext cx="0" cy="0"/>
          <a:chOff x="0" y="0"/>
          <a:chExt cx="0" cy="0"/>
        </a:xfrm>
      </p:grpSpPr>
      <p:sp>
        <p:nvSpPr>
          <p:cNvPr id="854" name="Google Shape;854;g262d814f405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5" name="Google Shape;855;g262d814f405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828101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5"/>
        <p:cNvGrpSpPr/>
        <p:nvPr/>
      </p:nvGrpSpPr>
      <p:grpSpPr>
        <a:xfrm>
          <a:off x="0" y="0"/>
          <a:ext cx="0" cy="0"/>
          <a:chOff x="0" y="0"/>
          <a:chExt cx="0" cy="0"/>
        </a:xfrm>
      </p:grpSpPr>
      <p:sp>
        <p:nvSpPr>
          <p:cNvPr id="556" name="Google Shape;556;g6c4305b01e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7" name="Google Shape;557;g6c4305b01e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Air quality is a critical factor influencing the health and well-being of urban populations. Accurate prediction helps in assessing potential health risks associated with air pollution, allowing authorities to implement timely measures to protect public health.</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6"/>
        <p:cNvGrpSpPr/>
        <p:nvPr/>
      </p:nvGrpSpPr>
      <p:grpSpPr>
        <a:xfrm>
          <a:off x="0" y="0"/>
          <a:ext cx="0" cy="0"/>
          <a:chOff x="0" y="0"/>
          <a:chExt cx="0" cy="0"/>
        </a:xfrm>
      </p:grpSpPr>
      <p:sp>
        <p:nvSpPr>
          <p:cNvPr id="587" name="Google Shape;587;g2a1f28c1029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8" name="Google Shape;588;g2a1f28c1029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To better confine our scope of work, we are predicting PM 2.5 concentrations in short-term, long-term, and interpolation scenarios. </a:t>
            </a:r>
            <a:endParaRPr/>
          </a:p>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3"/>
        <p:cNvGrpSpPr/>
        <p:nvPr/>
      </p:nvGrpSpPr>
      <p:grpSpPr>
        <a:xfrm>
          <a:off x="0" y="0"/>
          <a:ext cx="0" cy="0"/>
          <a:chOff x="0" y="0"/>
          <a:chExt cx="0" cy="0"/>
        </a:xfrm>
      </p:grpSpPr>
      <p:sp>
        <p:nvSpPr>
          <p:cNvPr id="604" name="Google Shape;604;g2a1f28c1029_0_1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5" name="Google Shape;605;g2a1f28c1029_0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Let’s talk about the challenges we've encountered. The first one is handling missing and noisy data. Imagine having a puzzle where some pieces are missing, and some are simply wrong. This poses a significant challenge in capturing the complete picture of urban air quality. A lot of data pre-processing are required.</a:t>
            </a:r>
            <a:br>
              <a:rPr lang="en"/>
            </a:br>
            <a:br>
              <a:rPr lang="en"/>
            </a:br>
            <a:r>
              <a:rPr lang="en"/>
              <a:t>Second, we need to deal with a lot of predictor variables in the model. The relationship between each independent variable is unknown and may be hard to observe.</a:t>
            </a:r>
            <a:endParaRPr/>
          </a:p>
          <a:p>
            <a:pPr marL="0" lvl="0" indent="0" algn="l" rtl="0">
              <a:spcBef>
                <a:spcPts val="0"/>
              </a:spcBef>
              <a:spcAft>
                <a:spcPts val="0"/>
              </a:spcAft>
              <a:buNone/>
            </a:pPr>
            <a:endParaRPr/>
          </a:p>
          <a:p>
            <a:pPr marL="0" lvl="0" indent="0" algn="l" rtl="0">
              <a:spcBef>
                <a:spcPts val="0"/>
              </a:spcBef>
              <a:spcAft>
                <a:spcPts val="0"/>
              </a:spcAft>
              <a:buNone/>
            </a:pPr>
            <a:r>
              <a:rPr lang="en"/>
              <a:t>Lastly, we did spend quite a lot of time on fine tuning the model.</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8"/>
        <p:cNvGrpSpPr/>
        <p:nvPr/>
      </p:nvGrpSpPr>
      <p:grpSpPr>
        <a:xfrm>
          <a:off x="0" y="0"/>
          <a:ext cx="0" cy="0"/>
          <a:chOff x="0" y="0"/>
          <a:chExt cx="0" cy="0"/>
        </a:xfrm>
      </p:grpSpPr>
      <p:sp>
        <p:nvSpPr>
          <p:cNvPr id="619" name="Google Shape;619;g2a1f28c1029_0_1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0" name="Google Shape;620;g2a1f28c1029_0_1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9"/>
        <p:cNvGrpSpPr/>
        <p:nvPr/>
      </p:nvGrpSpPr>
      <p:grpSpPr>
        <a:xfrm>
          <a:off x="0" y="0"/>
          <a:ext cx="0" cy="0"/>
          <a:chOff x="0" y="0"/>
          <a:chExt cx="0" cy="0"/>
        </a:xfrm>
      </p:grpSpPr>
      <p:sp>
        <p:nvSpPr>
          <p:cNvPr id="630" name="Google Shape;630;g2a236d2f160_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1" name="Google Shape;631;g2a236d2f160_1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p:cNvGrpSpPr/>
        <p:nvPr/>
      </p:nvGrpSpPr>
      <p:grpSpPr>
        <a:xfrm>
          <a:off x="0" y="0"/>
          <a:ext cx="0" cy="0"/>
          <a:chOff x="0" y="0"/>
          <a:chExt cx="0" cy="0"/>
        </a:xfrm>
      </p:grpSpPr>
      <p:sp>
        <p:nvSpPr>
          <p:cNvPr id="649" name="Google Shape;649;g262d814f405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0" name="Google Shape;650;g262d814f405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9"/>
        <p:cNvGrpSpPr/>
        <p:nvPr/>
      </p:nvGrpSpPr>
      <p:grpSpPr>
        <a:xfrm>
          <a:off x="0" y="0"/>
          <a:ext cx="0" cy="0"/>
          <a:chOff x="0" y="0"/>
          <a:chExt cx="0" cy="0"/>
        </a:xfrm>
      </p:grpSpPr>
      <p:sp>
        <p:nvSpPr>
          <p:cNvPr id="660" name="Google Shape;660;g262d814f405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1" name="Google Shape;661;g262d814f405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 We are given the time, </a:t>
            </a:r>
            <a:r>
              <a:rPr lang="en">
                <a:solidFill>
                  <a:schemeClr val="dk1"/>
                </a:solidFill>
              </a:rPr>
              <a:t>temperature,</a:t>
            </a:r>
            <a:r>
              <a:rPr lang="en"/>
              <a:t> humidity, speed of sensor, and location of sensor. we are to predict the PM2.5 value from these variables.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1561650" y="751888"/>
            <a:ext cx="60207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solidFill>
                  <a:schemeClr val="lt1"/>
                </a:solidFill>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2924250" y="2804488"/>
            <a:ext cx="32955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p:nvPr/>
        </p:nvSpPr>
        <p:spPr>
          <a:xfrm>
            <a:off x="1060456" y="1158638"/>
            <a:ext cx="121198" cy="121434"/>
          </a:xfrm>
          <a:custGeom>
            <a:avLst/>
            <a:gdLst/>
            <a:ahLst/>
            <a:cxnLst/>
            <a:rect l="l" t="t" r="r" b="b"/>
            <a:pathLst>
              <a:path w="4625" h="4634" extrusionOk="0">
                <a:moveTo>
                  <a:pt x="1" y="0"/>
                </a:moveTo>
                <a:lnTo>
                  <a:pt x="1" y="4633"/>
                </a:lnTo>
                <a:lnTo>
                  <a:pt x="4625" y="4633"/>
                </a:lnTo>
                <a:lnTo>
                  <a:pt x="4625" y="0"/>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7799740" y="916059"/>
            <a:ext cx="121434" cy="121434"/>
          </a:xfrm>
          <a:custGeom>
            <a:avLst/>
            <a:gdLst/>
            <a:ahLst/>
            <a:cxnLst/>
            <a:rect l="l" t="t" r="r" b="b"/>
            <a:pathLst>
              <a:path w="4634" h="4634" extrusionOk="0">
                <a:moveTo>
                  <a:pt x="0" y="1"/>
                </a:moveTo>
                <a:lnTo>
                  <a:pt x="0" y="4634"/>
                </a:lnTo>
                <a:lnTo>
                  <a:pt x="4633" y="4634"/>
                </a:lnTo>
                <a:lnTo>
                  <a:pt x="4633"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5257933" y="2452405"/>
            <a:ext cx="57599" cy="57599"/>
          </a:xfrm>
          <a:custGeom>
            <a:avLst/>
            <a:gdLst/>
            <a:ahLst/>
            <a:cxnLst/>
            <a:rect l="l" t="t" r="r" b="b"/>
            <a:pathLst>
              <a:path w="2198" h="2198" fill="none" extrusionOk="0">
                <a:moveTo>
                  <a:pt x="1" y="1"/>
                </a:moveTo>
                <a:lnTo>
                  <a:pt x="2198" y="1"/>
                </a:lnTo>
                <a:lnTo>
                  <a:pt x="2198" y="2198"/>
                </a:lnTo>
                <a:lnTo>
                  <a:pt x="1" y="2198"/>
                </a:lnTo>
                <a:close/>
              </a:path>
            </a:pathLst>
          </a:custGeom>
          <a:noFill/>
          <a:ln w="13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8710023" y="4821495"/>
            <a:ext cx="98059" cy="98295"/>
          </a:xfrm>
          <a:custGeom>
            <a:avLst/>
            <a:gdLst/>
            <a:ahLst/>
            <a:cxnLst/>
            <a:rect l="l" t="t" r="r" b="b"/>
            <a:pathLst>
              <a:path w="3742" h="3751" fill="none" extrusionOk="0">
                <a:moveTo>
                  <a:pt x="1" y="0"/>
                </a:moveTo>
                <a:lnTo>
                  <a:pt x="3742" y="0"/>
                </a:lnTo>
                <a:lnTo>
                  <a:pt x="3742" y="3750"/>
                </a:lnTo>
                <a:lnTo>
                  <a:pt x="1" y="3750"/>
                </a:lnTo>
                <a:close/>
              </a:path>
            </a:pathLst>
          </a:custGeom>
          <a:noFill/>
          <a:ln w="29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275669" y="1557059"/>
            <a:ext cx="57834" cy="57599"/>
          </a:xfrm>
          <a:custGeom>
            <a:avLst/>
            <a:gdLst/>
            <a:ahLst/>
            <a:cxnLst/>
            <a:rect l="l" t="t" r="r" b="b"/>
            <a:pathLst>
              <a:path w="2207" h="2198" fill="none" extrusionOk="0">
                <a:moveTo>
                  <a:pt x="0" y="0"/>
                </a:moveTo>
                <a:lnTo>
                  <a:pt x="2207" y="0"/>
                </a:lnTo>
                <a:lnTo>
                  <a:pt x="2207" y="2197"/>
                </a:lnTo>
                <a:lnTo>
                  <a:pt x="0" y="2197"/>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8263673" y="2953681"/>
            <a:ext cx="104086" cy="104322"/>
          </a:xfrm>
          <a:custGeom>
            <a:avLst/>
            <a:gdLst/>
            <a:ahLst/>
            <a:cxnLst/>
            <a:rect l="l" t="t" r="r" b="b"/>
            <a:pathLst>
              <a:path w="3972" h="3981" extrusionOk="0">
                <a:moveTo>
                  <a:pt x="0" y="1"/>
                </a:moveTo>
                <a:lnTo>
                  <a:pt x="0" y="3981"/>
                </a:lnTo>
                <a:lnTo>
                  <a:pt x="3972" y="3981"/>
                </a:lnTo>
                <a:lnTo>
                  <a:pt x="397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 name="Google Shape;18;p2"/>
          <p:cNvGrpSpPr/>
          <p:nvPr/>
        </p:nvGrpSpPr>
        <p:grpSpPr>
          <a:xfrm>
            <a:off x="8263682" y="-434366"/>
            <a:ext cx="188886" cy="1181531"/>
            <a:chOff x="2877432" y="975334"/>
            <a:chExt cx="188886" cy="1181531"/>
          </a:xfrm>
        </p:grpSpPr>
        <p:sp>
          <p:nvSpPr>
            <p:cNvPr id="19" name="Google Shape;19;p2"/>
            <p:cNvSpPr/>
            <p:nvPr/>
          </p:nvSpPr>
          <p:spPr>
            <a:xfrm>
              <a:off x="2877432" y="1968242"/>
              <a:ext cx="188886" cy="188624"/>
            </a:xfrm>
            <a:custGeom>
              <a:avLst/>
              <a:gdLst/>
              <a:ahLst/>
              <a:cxnLst/>
              <a:rect l="l" t="t" r="r" b="b"/>
              <a:pathLst>
                <a:path w="7208" h="7198" fill="none" extrusionOk="0">
                  <a:moveTo>
                    <a:pt x="1" y="0"/>
                  </a:moveTo>
                  <a:lnTo>
                    <a:pt x="7208" y="0"/>
                  </a:lnTo>
                  <a:lnTo>
                    <a:pt x="7208" y="7198"/>
                  </a:lnTo>
                  <a:lnTo>
                    <a:pt x="1" y="7198"/>
                  </a:lnTo>
                  <a:close/>
                </a:path>
              </a:pathLst>
            </a:custGeom>
            <a:noFill/>
            <a:ln w="5750"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2905393" y="1452501"/>
              <a:ext cx="133226" cy="133252"/>
            </a:xfrm>
            <a:custGeom>
              <a:avLst/>
              <a:gdLst/>
              <a:ahLst/>
              <a:cxnLst/>
              <a:rect l="l" t="t" r="r" b="b"/>
              <a:pathLst>
                <a:path w="5084" h="5085" fill="none" extrusionOk="0">
                  <a:moveTo>
                    <a:pt x="0" y="1"/>
                  </a:moveTo>
                  <a:lnTo>
                    <a:pt x="5083" y="1"/>
                  </a:lnTo>
                  <a:lnTo>
                    <a:pt x="5083" y="5084"/>
                  </a:lnTo>
                  <a:lnTo>
                    <a:pt x="0"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2931651" y="975334"/>
              <a:ext cx="80476" cy="80711"/>
            </a:xfrm>
            <a:custGeom>
              <a:avLst/>
              <a:gdLst/>
              <a:ahLst/>
              <a:cxnLst/>
              <a:rect l="l" t="t" r="r" b="b"/>
              <a:pathLst>
                <a:path w="3071" h="3080" fill="none" extrusionOk="0">
                  <a:moveTo>
                    <a:pt x="0" y="0"/>
                  </a:moveTo>
                  <a:lnTo>
                    <a:pt x="3070" y="0"/>
                  </a:lnTo>
                  <a:lnTo>
                    <a:pt x="3070" y="3080"/>
                  </a:lnTo>
                  <a:lnTo>
                    <a:pt x="0" y="3080"/>
                  </a:lnTo>
                  <a:close/>
                </a:path>
              </a:pathLst>
            </a:custGeom>
            <a:noFill/>
            <a:ln w="2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 name="Google Shape;22;p2"/>
          <p:cNvSpPr/>
          <p:nvPr/>
        </p:nvSpPr>
        <p:spPr>
          <a:xfrm>
            <a:off x="8485996" y="1614632"/>
            <a:ext cx="80502" cy="80476"/>
          </a:xfrm>
          <a:custGeom>
            <a:avLst/>
            <a:gdLst/>
            <a:ahLst/>
            <a:cxnLst/>
            <a:rect l="l" t="t" r="r" b="b"/>
            <a:pathLst>
              <a:path w="3072" h="3071" extrusionOk="0">
                <a:moveTo>
                  <a:pt x="1" y="0"/>
                </a:moveTo>
                <a:lnTo>
                  <a:pt x="1" y="3070"/>
                </a:lnTo>
                <a:lnTo>
                  <a:pt x="3071" y="3070"/>
                </a:lnTo>
                <a:lnTo>
                  <a:pt x="3071"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 name="Google Shape;23;p2"/>
          <p:cNvGrpSpPr/>
          <p:nvPr/>
        </p:nvGrpSpPr>
        <p:grpSpPr>
          <a:xfrm>
            <a:off x="3090746" y="-533657"/>
            <a:ext cx="98059" cy="1147596"/>
            <a:chOff x="3347921" y="16006"/>
            <a:chExt cx="98059" cy="1147596"/>
          </a:xfrm>
        </p:grpSpPr>
        <p:sp>
          <p:nvSpPr>
            <p:cNvPr id="24" name="Google Shape;24;p2"/>
            <p:cNvSpPr/>
            <p:nvPr/>
          </p:nvSpPr>
          <p:spPr>
            <a:xfrm>
              <a:off x="3347921" y="1065280"/>
              <a:ext cx="98059" cy="98321"/>
            </a:xfrm>
            <a:custGeom>
              <a:avLst/>
              <a:gdLst/>
              <a:ahLst/>
              <a:cxnLst/>
              <a:rect l="l" t="t" r="r" b="b"/>
              <a:pathLst>
                <a:path w="3742" h="3752" fill="none" extrusionOk="0">
                  <a:moveTo>
                    <a:pt x="0" y="1"/>
                  </a:moveTo>
                  <a:lnTo>
                    <a:pt x="3741" y="1"/>
                  </a:lnTo>
                  <a:lnTo>
                    <a:pt x="3741" y="3751"/>
                  </a:lnTo>
                  <a:lnTo>
                    <a:pt x="0" y="3751"/>
                  </a:lnTo>
                  <a:close/>
                </a:path>
              </a:pathLst>
            </a:custGeom>
            <a:noFill/>
            <a:ln w="29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3392705" y="16006"/>
              <a:ext cx="8464" cy="894665"/>
            </a:xfrm>
            <a:custGeom>
              <a:avLst/>
              <a:gdLst/>
              <a:ahLst/>
              <a:cxnLst/>
              <a:rect l="l" t="t" r="r" b="b"/>
              <a:pathLst>
                <a:path w="323" h="34141" extrusionOk="0">
                  <a:moveTo>
                    <a:pt x="157" y="1"/>
                  </a:moveTo>
                  <a:lnTo>
                    <a:pt x="1" y="34141"/>
                  </a:lnTo>
                  <a:lnTo>
                    <a:pt x="323" y="34141"/>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 name="Google Shape;26;p2"/>
          <p:cNvGrpSpPr/>
          <p:nvPr/>
        </p:nvGrpSpPr>
        <p:grpSpPr>
          <a:xfrm>
            <a:off x="4892771" y="-340112"/>
            <a:ext cx="121172" cy="760495"/>
            <a:chOff x="5245196" y="3136513"/>
            <a:chExt cx="121172" cy="760495"/>
          </a:xfrm>
        </p:grpSpPr>
        <p:sp>
          <p:nvSpPr>
            <p:cNvPr id="27" name="Google Shape;27;p2"/>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 name="Google Shape;29;p2"/>
          <p:cNvGrpSpPr/>
          <p:nvPr/>
        </p:nvGrpSpPr>
        <p:grpSpPr>
          <a:xfrm>
            <a:off x="250617" y="2402301"/>
            <a:ext cx="188650" cy="2468354"/>
            <a:chOff x="250617" y="2402301"/>
            <a:chExt cx="188650" cy="2468354"/>
          </a:xfrm>
        </p:grpSpPr>
        <p:sp>
          <p:nvSpPr>
            <p:cNvPr id="30" name="Google Shape;30;p2"/>
            <p:cNvSpPr/>
            <p:nvPr/>
          </p:nvSpPr>
          <p:spPr>
            <a:xfrm>
              <a:off x="250617" y="4681770"/>
              <a:ext cx="188650" cy="188886"/>
            </a:xfrm>
            <a:custGeom>
              <a:avLst/>
              <a:gdLst/>
              <a:ahLst/>
              <a:cxnLst/>
              <a:rect l="l" t="t" r="r" b="b"/>
              <a:pathLst>
                <a:path w="7199" h="7208" fill="none" extrusionOk="0">
                  <a:moveTo>
                    <a:pt x="0" y="1"/>
                  </a:moveTo>
                  <a:lnTo>
                    <a:pt x="7198" y="1"/>
                  </a:lnTo>
                  <a:lnTo>
                    <a:pt x="7198" y="7207"/>
                  </a:lnTo>
                  <a:lnTo>
                    <a:pt x="0" y="7207"/>
                  </a:lnTo>
                  <a:close/>
                </a:path>
              </a:pathLst>
            </a:custGeom>
            <a:noFill/>
            <a:ln w="5750"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278316" y="4166291"/>
              <a:ext cx="133226" cy="133226"/>
            </a:xfrm>
            <a:custGeom>
              <a:avLst/>
              <a:gdLst/>
              <a:ahLst/>
              <a:cxnLst/>
              <a:rect l="l" t="t" r="r" b="b"/>
              <a:pathLst>
                <a:path w="5084" h="5084" fill="none" extrusionOk="0">
                  <a:moveTo>
                    <a:pt x="1" y="0"/>
                  </a:moveTo>
                  <a:lnTo>
                    <a:pt x="5084" y="0"/>
                  </a:lnTo>
                  <a:lnTo>
                    <a:pt x="5084" y="5084"/>
                  </a:lnTo>
                  <a:lnTo>
                    <a:pt x="1"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304573" y="3689098"/>
              <a:ext cx="80476" cy="80476"/>
            </a:xfrm>
            <a:custGeom>
              <a:avLst/>
              <a:gdLst/>
              <a:ahLst/>
              <a:cxnLst/>
              <a:rect l="l" t="t" r="r" b="b"/>
              <a:pathLst>
                <a:path w="3071" h="3071" fill="none" extrusionOk="0">
                  <a:moveTo>
                    <a:pt x="1" y="0"/>
                  </a:moveTo>
                  <a:lnTo>
                    <a:pt x="3071" y="0"/>
                  </a:lnTo>
                  <a:lnTo>
                    <a:pt x="3071" y="3071"/>
                  </a:lnTo>
                  <a:lnTo>
                    <a:pt x="1" y="3071"/>
                  </a:lnTo>
                  <a:close/>
                </a:path>
              </a:pathLst>
            </a:custGeom>
            <a:noFill/>
            <a:ln w="2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340710" y="2402301"/>
              <a:ext cx="8464" cy="1011487"/>
            </a:xfrm>
            <a:custGeom>
              <a:avLst/>
              <a:gdLst/>
              <a:ahLst/>
              <a:cxnLst/>
              <a:rect l="l" t="t" r="r" b="b"/>
              <a:pathLst>
                <a:path w="323" h="38599" extrusionOk="0">
                  <a:moveTo>
                    <a:pt x="157" y="1"/>
                  </a:moveTo>
                  <a:lnTo>
                    <a:pt x="0" y="38599"/>
                  </a:lnTo>
                  <a:lnTo>
                    <a:pt x="322" y="38599"/>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 name="Google Shape;34;p2"/>
          <p:cNvSpPr/>
          <p:nvPr/>
        </p:nvSpPr>
        <p:spPr>
          <a:xfrm>
            <a:off x="8935726" y="10"/>
            <a:ext cx="8464" cy="2519637"/>
          </a:xfrm>
          <a:custGeom>
            <a:avLst/>
            <a:gdLst/>
            <a:ahLst/>
            <a:cxnLst/>
            <a:rect l="l" t="t" r="r" b="b"/>
            <a:pathLst>
              <a:path w="323" h="96151" extrusionOk="0">
                <a:moveTo>
                  <a:pt x="166" y="0"/>
                </a:moveTo>
                <a:lnTo>
                  <a:pt x="1" y="96150"/>
                </a:lnTo>
                <a:lnTo>
                  <a:pt x="323" y="96150"/>
                </a:lnTo>
                <a:lnTo>
                  <a:pt x="16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646863" y="21446"/>
            <a:ext cx="8464" cy="1689069"/>
          </a:xfrm>
          <a:custGeom>
            <a:avLst/>
            <a:gdLst/>
            <a:ahLst/>
            <a:cxnLst/>
            <a:rect l="l" t="t" r="r" b="b"/>
            <a:pathLst>
              <a:path w="323" h="64456" extrusionOk="0">
                <a:moveTo>
                  <a:pt x="166" y="0"/>
                </a:moveTo>
                <a:lnTo>
                  <a:pt x="1" y="64456"/>
                </a:lnTo>
                <a:lnTo>
                  <a:pt x="322" y="64456"/>
                </a:lnTo>
                <a:lnTo>
                  <a:pt x="16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 name="Google Shape;36;p2"/>
          <p:cNvGrpSpPr/>
          <p:nvPr/>
        </p:nvGrpSpPr>
        <p:grpSpPr>
          <a:xfrm>
            <a:off x="2038689" y="173907"/>
            <a:ext cx="57599" cy="831799"/>
            <a:chOff x="2038689" y="173907"/>
            <a:chExt cx="57599" cy="831799"/>
          </a:xfrm>
        </p:grpSpPr>
        <p:sp>
          <p:nvSpPr>
            <p:cNvPr id="37" name="Google Shape;37;p2"/>
            <p:cNvSpPr/>
            <p:nvPr/>
          </p:nvSpPr>
          <p:spPr>
            <a:xfrm>
              <a:off x="2038689" y="947872"/>
              <a:ext cx="57599" cy="57834"/>
            </a:xfrm>
            <a:custGeom>
              <a:avLst/>
              <a:gdLst/>
              <a:ahLst/>
              <a:cxnLst/>
              <a:rect l="l" t="t" r="r" b="b"/>
              <a:pathLst>
                <a:path w="2198" h="2207" fill="none" extrusionOk="0">
                  <a:moveTo>
                    <a:pt x="1" y="0"/>
                  </a:moveTo>
                  <a:lnTo>
                    <a:pt x="2197" y="0"/>
                  </a:lnTo>
                  <a:lnTo>
                    <a:pt x="2197" y="2206"/>
                  </a:lnTo>
                  <a:lnTo>
                    <a:pt x="1" y="2206"/>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2063269" y="173907"/>
              <a:ext cx="8438" cy="692074"/>
            </a:xfrm>
            <a:custGeom>
              <a:avLst/>
              <a:gdLst/>
              <a:ahLst/>
              <a:cxnLst/>
              <a:rect l="l" t="t" r="r" b="b"/>
              <a:pathLst>
                <a:path w="322" h="26410" extrusionOk="0">
                  <a:moveTo>
                    <a:pt x="166" y="1"/>
                  </a:moveTo>
                  <a:lnTo>
                    <a:pt x="0" y="26410"/>
                  </a:lnTo>
                  <a:lnTo>
                    <a:pt x="322" y="26410"/>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 name="Google Shape;39;p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list">
  <p:cSld name="CUSTOM_4">
    <p:spTree>
      <p:nvGrpSpPr>
        <p:cNvPr id="1" name="Shape 429"/>
        <p:cNvGrpSpPr/>
        <p:nvPr/>
      </p:nvGrpSpPr>
      <p:grpSpPr>
        <a:xfrm>
          <a:off x="0" y="0"/>
          <a:ext cx="0" cy="0"/>
          <a:chOff x="0" y="0"/>
          <a:chExt cx="0" cy="0"/>
        </a:xfrm>
      </p:grpSpPr>
      <p:sp>
        <p:nvSpPr>
          <p:cNvPr id="430" name="Google Shape;430;p20"/>
          <p:cNvSpPr txBox="1">
            <a:spLocks noGrp="1"/>
          </p:cNvSpPr>
          <p:nvPr>
            <p:ph type="body" idx="1"/>
          </p:nvPr>
        </p:nvSpPr>
        <p:spPr>
          <a:xfrm>
            <a:off x="597375" y="1438003"/>
            <a:ext cx="3908700" cy="25473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Clr>
                <a:schemeClr val="accent2"/>
              </a:buClr>
              <a:buSzPts val="1200"/>
              <a:buChar char="●"/>
              <a:defRPr sz="1200"/>
            </a:lvl1pPr>
            <a:lvl2pPr marL="914400" lvl="1" indent="-292100" rtl="0">
              <a:spcBef>
                <a:spcPts val="1600"/>
              </a:spcBef>
              <a:spcAft>
                <a:spcPts val="0"/>
              </a:spcAft>
              <a:buSzPts val="1000"/>
              <a:buFont typeface="Nunito Light"/>
              <a:buChar char="○"/>
              <a:defRPr/>
            </a:lvl2pPr>
            <a:lvl3pPr marL="1371600" lvl="2" indent="-292100" rtl="0">
              <a:spcBef>
                <a:spcPts val="1600"/>
              </a:spcBef>
              <a:spcAft>
                <a:spcPts val="0"/>
              </a:spcAft>
              <a:buSzPts val="1000"/>
              <a:buFont typeface="Nunito Light"/>
              <a:buChar char="■"/>
              <a:defRPr/>
            </a:lvl3pPr>
            <a:lvl4pPr marL="1828800" lvl="3" indent="-292100" rtl="0">
              <a:spcBef>
                <a:spcPts val="1600"/>
              </a:spcBef>
              <a:spcAft>
                <a:spcPts val="0"/>
              </a:spcAft>
              <a:buSzPts val="1000"/>
              <a:buFont typeface="Nunito Light"/>
              <a:buChar char="●"/>
              <a:defRPr/>
            </a:lvl4pPr>
            <a:lvl5pPr marL="2286000" lvl="4" indent="-292100" rtl="0">
              <a:spcBef>
                <a:spcPts val="1600"/>
              </a:spcBef>
              <a:spcAft>
                <a:spcPts val="0"/>
              </a:spcAft>
              <a:buSzPts val="1000"/>
              <a:buFont typeface="Nunito Light"/>
              <a:buChar char="○"/>
              <a:defRPr/>
            </a:lvl5pPr>
            <a:lvl6pPr marL="2743200" lvl="5" indent="-292100" rtl="0">
              <a:spcBef>
                <a:spcPts val="1600"/>
              </a:spcBef>
              <a:spcAft>
                <a:spcPts val="0"/>
              </a:spcAft>
              <a:buSzPts val="1000"/>
              <a:buFont typeface="Nunito Light"/>
              <a:buChar char="■"/>
              <a:defRPr/>
            </a:lvl6pPr>
            <a:lvl7pPr marL="3200400" lvl="6" indent="-292100" rtl="0">
              <a:spcBef>
                <a:spcPts val="1600"/>
              </a:spcBef>
              <a:spcAft>
                <a:spcPts val="0"/>
              </a:spcAft>
              <a:buSzPts val="1000"/>
              <a:buFont typeface="Nunito Light"/>
              <a:buChar char="●"/>
              <a:defRPr/>
            </a:lvl7pPr>
            <a:lvl8pPr marL="3657600" lvl="7" indent="-292100" rtl="0">
              <a:spcBef>
                <a:spcPts val="1600"/>
              </a:spcBef>
              <a:spcAft>
                <a:spcPts val="0"/>
              </a:spcAft>
              <a:buSzPts val="1000"/>
              <a:buFont typeface="Nunito Light"/>
              <a:buChar char="○"/>
              <a:defRPr/>
            </a:lvl8pPr>
            <a:lvl9pPr marL="4114800" lvl="8" indent="-292100" rtl="0">
              <a:spcBef>
                <a:spcPts val="1600"/>
              </a:spcBef>
              <a:spcAft>
                <a:spcPts val="1600"/>
              </a:spcAft>
              <a:buSzPts val="1000"/>
              <a:buFont typeface="Nunito Light"/>
              <a:buChar char="■"/>
              <a:defRPr/>
            </a:lvl9pPr>
          </a:lstStyle>
          <a:p>
            <a:endParaRPr/>
          </a:p>
        </p:txBody>
      </p:sp>
      <p:sp>
        <p:nvSpPr>
          <p:cNvPr id="431" name="Google Shape;431;p20"/>
          <p:cNvSpPr txBox="1">
            <a:spLocks noGrp="1"/>
          </p:cNvSpPr>
          <p:nvPr>
            <p:ph type="ctrTitle"/>
          </p:nvPr>
        </p:nvSpPr>
        <p:spPr>
          <a:xfrm>
            <a:off x="618825" y="411675"/>
            <a:ext cx="47277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
        <p:nvSpPr>
          <p:cNvPr id="432" name="Google Shape;432;p20"/>
          <p:cNvSpPr txBox="1">
            <a:spLocks noGrp="1"/>
          </p:cNvSpPr>
          <p:nvPr>
            <p:ph type="body" idx="2"/>
          </p:nvPr>
        </p:nvSpPr>
        <p:spPr>
          <a:xfrm>
            <a:off x="4690125" y="2069712"/>
            <a:ext cx="3908700" cy="19155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Clr>
                <a:schemeClr val="accent3"/>
              </a:buClr>
              <a:buSzPts val="1200"/>
              <a:buChar char="●"/>
              <a:defRPr sz="1200"/>
            </a:lvl1pPr>
            <a:lvl2pPr marL="914400" lvl="1" indent="-292100" rtl="0">
              <a:spcBef>
                <a:spcPts val="0"/>
              </a:spcBef>
              <a:spcAft>
                <a:spcPts val="0"/>
              </a:spcAft>
              <a:buClr>
                <a:schemeClr val="dk1"/>
              </a:buClr>
              <a:buSzPts val="1000"/>
              <a:buFont typeface="Nunito Light"/>
              <a:buChar char="○"/>
              <a:defRPr/>
            </a:lvl2pPr>
            <a:lvl3pPr marL="1371600" lvl="2" indent="-292100" rtl="0">
              <a:spcBef>
                <a:spcPts val="1600"/>
              </a:spcBef>
              <a:spcAft>
                <a:spcPts val="0"/>
              </a:spcAft>
              <a:buClr>
                <a:schemeClr val="dk1"/>
              </a:buClr>
              <a:buSzPts val="1000"/>
              <a:buFont typeface="Nunito Light"/>
              <a:buChar char="■"/>
              <a:defRPr/>
            </a:lvl3pPr>
            <a:lvl4pPr marL="1828800" lvl="3" indent="-292100" rtl="0">
              <a:spcBef>
                <a:spcPts val="1600"/>
              </a:spcBef>
              <a:spcAft>
                <a:spcPts val="0"/>
              </a:spcAft>
              <a:buClr>
                <a:schemeClr val="dk1"/>
              </a:buClr>
              <a:buSzPts val="1000"/>
              <a:buFont typeface="Nunito Light"/>
              <a:buChar char="●"/>
              <a:defRPr/>
            </a:lvl4pPr>
            <a:lvl5pPr marL="2286000" lvl="4" indent="-292100" rtl="0">
              <a:spcBef>
                <a:spcPts val="1600"/>
              </a:spcBef>
              <a:spcAft>
                <a:spcPts val="0"/>
              </a:spcAft>
              <a:buClr>
                <a:schemeClr val="dk1"/>
              </a:buClr>
              <a:buSzPts val="1000"/>
              <a:buFont typeface="Nunito Light"/>
              <a:buChar char="○"/>
              <a:defRPr/>
            </a:lvl5pPr>
            <a:lvl6pPr marL="2743200" lvl="5" indent="-292100" rtl="0">
              <a:spcBef>
                <a:spcPts val="1600"/>
              </a:spcBef>
              <a:spcAft>
                <a:spcPts val="0"/>
              </a:spcAft>
              <a:buClr>
                <a:schemeClr val="dk1"/>
              </a:buClr>
              <a:buSzPts val="1000"/>
              <a:buFont typeface="Nunito Light"/>
              <a:buChar char="■"/>
              <a:defRPr/>
            </a:lvl6pPr>
            <a:lvl7pPr marL="3200400" lvl="6" indent="-292100" rtl="0">
              <a:spcBef>
                <a:spcPts val="1600"/>
              </a:spcBef>
              <a:spcAft>
                <a:spcPts val="0"/>
              </a:spcAft>
              <a:buClr>
                <a:schemeClr val="dk1"/>
              </a:buClr>
              <a:buSzPts val="1000"/>
              <a:buFont typeface="Nunito Light"/>
              <a:buChar char="●"/>
              <a:defRPr/>
            </a:lvl7pPr>
            <a:lvl8pPr marL="3657600" lvl="7" indent="-292100" rtl="0">
              <a:spcBef>
                <a:spcPts val="1600"/>
              </a:spcBef>
              <a:spcAft>
                <a:spcPts val="0"/>
              </a:spcAft>
              <a:buClr>
                <a:schemeClr val="dk1"/>
              </a:buClr>
              <a:buSzPts val="1000"/>
              <a:buFont typeface="Nunito Light"/>
              <a:buChar char="○"/>
              <a:defRPr/>
            </a:lvl8pPr>
            <a:lvl9pPr marL="4114800" lvl="8" indent="-292100" rtl="0">
              <a:spcBef>
                <a:spcPts val="1600"/>
              </a:spcBef>
              <a:spcAft>
                <a:spcPts val="1600"/>
              </a:spcAft>
              <a:buClr>
                <a:schemeClr val="dk1"/>
              </a:buClr>
              <a:buSzPts val="1000"/>
              <a:buFont typeface="Nunito Light"/>
              <a:buChar char="■"/>
              <a:defRPr/>
            </a:lvl9pPr>
          </a:lstStyle>
          <a:p>
            <a:endParaRPr/>
          </a:p>
        </p:txBody>
      </p:sp>
      <p:sp>
        <p:nvSpPr>
          <p:cNvPr id="433" name="Google Shape;433;p20"/>
          <p:cNvSpPr/>
          <p:nvPr/>
        </p:nvSpPr>
        <p:spPr>
          <a:xfrm>
            <a:off x="8829925" y="1123700"/>
            <a:ext cx="108650" cy="108625"/>
          </a:xfrm>
          <a:custGeom>
            <a:avLst/>
            <a:gdLst/>
            <a:ahLst/>
            <a:cxnLst/>
            <a:rect l="l" t="t" r="r" b="b"/>
            <a:pathLst>
              <a:path w="4346" h="4345" extrusionOk="0">
                <a:moveTo>
                  <a:pt x="4027" y="337"/>
                </a:moveTo>
                <a:lnTo>
                  <a:pt x="4027" y="4008"/>
                </a:lnTo>
                <a:lnTo>
                  <a:pt x="338" y="4008"/>
                </a:lnTo>
                <a:lnTo>
                  <a:pt x="338" y="337"/>
                </a:lnTo>
                <a:close/>
                <a:moveTo>
                  <a:pt x="1" y="0"/>
                </a:moveTo>
                <a:lnTo>
                  <a:pt x="1" y="4345"/>
                </a:lnTo>
                <a:lnTo>
                  <a:pt x="4346" y="4345"/>
                </a:lnTo>
                <a:lnTo>
                  <a:pt x="4346"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20"/>
          <p:cNvSpPr/>
          <p:nvPr/>
        </p:nvSpPr>
        <p:spPr>
          <a:xfrm>
            <a:off x="9156250" y="1340450"/>
            <a:ext cx="111450" cy="110975"/>
          </a:xfrm>
          <a:custGeom>
            <a:avLst/>
            <a:gdLst/>
            <a:ahLst/>
            <a:cxnLst/>
            <a:rect l="l" t="t" r="r" b="b"/>
            <a:pathLst>
              <a:path w="4458" h="4439" extrusionOk="0">
                <a:moveTo>
                  <a:pt x="4008" y="431"/>
                </a:moveTo>
                <a:lnTo>
                  <a:pt x="4008" y="4008"/>
                </a:lnTo>
                <a:lnTo>
                  <a:pt x="431" y="4008"/>
                </a:lnTo>
                <a:lnTo>
                  <a:pt x="431" y="431"/>
                </a:lnTo>
                <a:close/>
                <a:moveTo>
                  <a:pt x="0" y="1"/>
                </a:moveTo>
                <a:lnTo>
                  <a:pt x="0" y="4439"/>
                </a:lnTo>
                <a:lnTo>
                  <a:pt x="4457" y="4439"/>
                </a:lnTo>
                <a:lnTo>
                  <a:pt x="4457"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20"/>
          <p:cNvSpPr/>
          <p:nvPr/>
        </p:nvSpPr>
        <p:spPr>
          <a:xfrm>
            <a:off x="5809850" y="214400"/>
            <a:ext cx="108625" cy="108625"/>
          </a:xfrm>
          <a:custGeom>
            <a:avLst/>
            <a:gdLst/>
            <a:ahLst/>
            <a:cxnLst/>
            <a:rect l="l" t="t" r="r" b="b"/>
            <a:pathLst>
              <a:path w="4345" h="4345" extrusionOk="0">
                <a:moveTo>
                  <a:pt x="4008" y="337"/>
                </a:moveTo>
                <a:lnTo>
                  <a:pt x="4008" y="4008"/>
                </a:lnTo>
                <a:lnTo>
                  <a:pt x="337" y="4008"/>
                </a:lnTo>
                <a:lnTo>
                  <a:pt x="337" y="337"/>
                </a:lnTo>
                <a:close/>
                <a:moveTo>
                  <a:pt x="0" y="0"/>
                </a:moveTo>
                <a:lnTo>
                  <a:pt x="0" y="4345"/>
                </a:lnTo>
                <a:lnTo>
                  <a:pt x="4345" y="4345"/>
                </a:lnTo>
                <a:lnTo>
                  <a:pt x="4345" y="0"/>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20"/>
          <p:cNvSpPr/>
          <p:nvPr/>
        </p:nvSpPr>
        <p:spPr>
          <a:xfrm>
            <a:off x="7079800" y="420088"/>
            <a:ext cx="164825" cy="164375"/>
          </a:xfrm>
          <a:custGeom>
            <a:avLst/>
            <a:gdLst/>
            <a:ahLst/>
            <a:cxnLst/>
            <a:rect l="l" t="t" r="r" b="b"/>
            <a:pathLst>
              <a:path w="6593" h="6575" extrusionOk="0">
                <a:moveTo>
                  <a:pt x="6256" y="338"/>
                </a:moveTo>
                <a:lnTo>
                  <a:pt x="6256" y="6237"/>
                </a:lnTo>
                <a:lnTo>
                  <a:pt x="338" y="6237"/>
                </a:lnTo>
                <a:lnTo>
                  <a:pt x="338" y="338"/>
                </a:lnTo>
                <a:close/>
                <a:moveTo>
                  <a:pt x="1" y="1"/>
                </a:moveTo>
                <a:lnTo>
                  <a:pt x="1" y="6574"/>
                </a:lnTo>
                <a:lnTo>
                  <a:pt x="6593" y="6574"/>
                </a:lnTo>
                <a:lnTo>
                  <a:pt x="6593"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0"/>
          <p:cNvSpPr/>
          <p:nvPr/>
        </p:nvSpPr>
        <p:spPr>
          <a:xfrm>
            <a:off x="7952700" y="278513"/>
            <a:ext cx="44975" cy="44500"/>
          </a:xfrm>
          <a:custGeom>
            <a:avLst/>
            <a:gdLst/>
            <a:ahLst/>
            <a:cxnLst/>
            <a:rect l="l" t="t" r="r" b="b"/>
            <a:pathLst>
              <a:path w="1799" h="1780" extrusionOk="0">
                <a:moveTo>
                  <a:pt x="1" y="1"/>
                </a:moveTo>
                <a:lnTo>
                  <a:pt x="1" y="1780"/>
                </a:lnTo>
                <a:lnTo>
                  <a:pt x="1798" y="1780"/>
                </a:lnTo>
                <a:lnTo>
                  <a:pt x="1798"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0"/>
          <p:cNvSpPr/>
          <p:nvPr/>
        </p:nvSpPr>
        <p:spPr>
          <a:xfrm>
            <a:off x="7372450" y="-69325"/>
            <a:ext cx="155925" cy="155925"/>
          </a:xfrm>
          <a:custGeom>
            <a:avLst/>
            <a:gdLst/>
            <a:ahLst/>
            <a:cxnLst/>
            <a:rect l="l" t="t" r="r" b="b"/>
            <a:pathLst>
              <a:path w="6237" h="6237" extrusionOk="0">
                <a:moveTo>
                  <a:pt x="0" y="0"/>
                </a:moveTo>
                <a:lnTo>
                  <a:pt x="0" y="6236"/>
                </a:lnTo>
                <a:lnTo>
                  <a:pt x="6236" y="6236"/>
                </a:lnTo>
                <a:lnTo>
                  <a:pt x="6236"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20"/>
          <p:cNvSpPr/>
          <p:nvPr/>
        </p:nvSpPr>
        <p:spPr>
          <a:xfrm>
            <a:off x="8464275" y="355050"/>
            <a:ext cx="155925" cy="156400"/>
          </a:xfrm>
          <a:custGeom>
            <a:avLst/>
            <a:gdLst/>
            <a:ahLst/>
            <a:cxnLst/>
            <a:rect l="l" t="t" r="r" b="b"/>
            <a:pathLst>
              <a:path w="6237" h="6256" extrusionOk="0">
                <a:moveTo>
                  <a:pt x="1" y="1"/>
                </a:moveTo>
                <a:lnTo>
                  <a:pt x="1" y="6256"/>
                </a:lnTo>
                <a:lnTo>
                  <a:pt x="6237" y="6256"/>
                </a:lnTo>
                <a:lnTo>
                  <a:pt x="6237"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20"/>
          <p:cNvSpPr/>
          <p:nvPr/>
        </p:nvSpPr>
        <p:spPr>
          <a:xfrm>
            <a:off x="7264275" y="607363"/>
            <a:ext cx="122675" cy="122675"/>
          </a:xfrm>
          <a:custGeom>
            <a:avLst/>
            <a:gdLst/>
            <a:ahLst/>
            <a:cxnLst/>
            <a:rect l="l" t="t" r="r" b="b"/>
            <a:pathLst>
              <a:path w="4907" h="4907" extrusionOk="0">
                <a:moveTo>
                  <a:pt x="0" y="1"/>
                </a:moveTo>
                <a:lnTo>
                  <a:pt x="0" y="4907"/>
                </a:lnTo>
                <a:lnTo>
                  <a:pt x="4907" y="4907"/>
                </a:lnTo>
                <a:lnTo>
                  <a:pt x="4907"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0"/>
          <p:cNvSpPr/>
          <p:nvPr/>
        </p:nvSpPr>
        <p:spPr>
          <a:xfrm>
            <a:off x="6298850" y="907625"/>
            <a:ext cx="155925" cy="155900"/>
          </a:xfrm>
          <a:custGeom>
            <a:avLst/>
            <a:gdLst/>
            <a:ahLst/>
            <a:cxnLst/>
            <a:rect l="l" t="t" r="r" b="b"/>
            <a:pathLst>
              <a:path w="6237" h="6236" extrusionOk="0">
                <a:moveTo>
                  <a:pt x="1" y="0"/>
                </a:moveTo>
                <a:lnTo>
                  <a:pt x="1" y="6236"/>
                </a:lnTo>
                <a:lnTo>
                  <a:pt x="6237" y="6236"/>
                </a:lnTo>
                <a:lnTo>
                  <a:pt x="6237" y="0"/>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20"/>
          <p:cNvSpPr/>
          <p:nvPr/>
        </p:nvSpPr>
        <p:spPr>
          <a:xfrm>
            <a:off x="-83000" y="4540463"/>
            <a:ext cx="164825" cy="164375"/>
          </a:xfrm>
          <a:custGeom>
            <a:avLst/>
            <a:gdLst/>
            <a:ahLst/>
            <a:cxnLst/>
            <a:rect l="l" t="t" r="r" b="b"/>
            <a:pathLst>
              <a:path w="6593" h="6575" extrusionOk="0">
                <a:moveTo>
                  <a:pt x="6256" y="338"/>
                </a:moveTo>
                <a:lnTo>
                  <a:pt x="6256" y="6237"/>
                </a:lnTo>
                <a:lnTo>
                  <a:pt x="338" y="6237"/>
                </a:lnTo>
                <a:lnTo>
                  <a:pt x="338" y="338"/>
                </a:lnTo>
                <a:close/>
                <a:moveTo>
                  <a:pt x="1" y="1"/>
                </a:moveTo>
                <a:lnTo>
                  <a:pt x="1" y="6574"/>
                </a:lnTo>
                <a:lnTo>
                  <a:pt x="6593" y="6574"/>
                </a:lnTo>
                <a:lnTo>
                  <a:pt x="6593"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20"/>
          <p:cNvSpPr/>
          <p:nvPr/>
        </p:nvSpPr>
        <p:spPr>
          <a:xfrm>
            <a:off x="101475" y="4727738"/>
            <a:ext cx="122675" cy="122675"/>
          </a:xfrm>
          <a:custGeom>
            <a:avLst/>
            <a:gdLst/>
            <a:ahLst/>
            <a:cxnLst/>
            <a:rect l="l" t="t" r="r" b="b"/>
            <a:pathLst>
              <a:path w="4907" h="4907" extrusionOk="0">
                <a:moveTo>
                  <a:pt x="0" y="1"/>
                </a:moveTo>
                <a:lnTo>
                  <a:pt x="0" y="4907"/>
                </a:lnTo>
                <a:lnTo>
                  <a:pt x="4907" y="4907"/>
                </a:lnTo>
                <a:lnTo>
                  <a:pt x="4907"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2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p:cSld name="CUSTOM_5">
    <p:spTree>
      <p:nvGrpSpPr>
        <p:cNvPr id="1" name="Shape 445"/>
        <p:cNvGrpSpPr/>
        <p:nvPr/>
      </p:nvGrpSpPr>
      <p:grpSpPr>
        <a:xfrm>
          <a:off x="0" y="0"/>
          <a:ext cx="0" cy="0"/>
          <a:chOff x="0" y="0"/>
          <a:chExt cx="0" cy="0"/>
        </a:xfrm>
      </p:grpSpPr>
      <p:sp>
        <p:nvSpPr>
          <p:cNvPr id="446" name="Google Shape;446;p2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447"/>
        <p:cNvGrpSpPr/>
        <p:nvPr/>
      </p:nvGrpSpPr>
      <p:grpSpPr>
        <a:xfrm>
          <a:off x="0" y="0"/>
          <a:ext cx="0" cy="0"/>
          <a:chOff x="0" y="0"/>
          <a:chExt cx="0" cy="0"/>
        </a:xfrm>
      </p:grpSpPr>
      <p:sp>
        <p:nvSpPr>
          <p:cNvPr id="448" name="Google Shape;448;p2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wo columns 2 1">
  <p:cSld name="TITLE_AND_TWO_COLUMNS_1_1">
    <p:spTree>
      <p:nvGrpSpPr>
        <p:cNvPr id="1" name="Shape 449"/>
        <p:cNvGrpSpPr/>
        <p:nvPr/>
      </p:nvGrpSpPr>
      <p:grpSpPr>
        <a:xfrm>
          <a:off x="0" y="0"/>
          <a:ext cx="0" cy="0"/>
          <a:chOff x="0" y="0"/>
          <a:chExt cx="0" cy="0"/>
        </a:xfrm>
      </p:grpSpPr>
      <p:sp>
        <p:nvSpPr>
          <p:cNvPr id="450" name="Google Shape;450;p23"/>
          <p:cNvSpPr txBox="1">
            <a:spLocks noGrp="1"/>
          </p:cNvSpPr>
          <p:nvPr>
            <p:ph type="ctrTitle"/>
          </p:nvPr>
        </p:nvSpPr>
        <p:spPr>
          <a:xfrm>
            <a:off x="4696481" y="1365079"/>
            <a:ext cx="2655600" cy="644700"/>
          </a:xfrm>
          <a:prstGeom prst="rect">
            <a:avLst/>
          </a:prstGeom>
          <a:noFill/>
          <a:ln>
            <a:noFill/>
          </a:ln>
        </p:spPr>
        <p:txBody>
          <a:bodyPr spcFirstLastPara="1" wrap="square" lIns="91425" tIns="91425" rIns="91425" bIns="91425" anchor="b" anchorCtr="0">
            <a:noAutofit/>
          </a:bodyPr>
          <a:lstStyle>
            <a:lvl1pPr lvl="0" algn="l" rtl="0">
              <a:lnSpc>
                <a:spcPct val="100000"/>
              </a:lnSpc>
              <a:spcBef>
                <a:spcPts val="0"/>
              </a:spcBef>
              <a:spcAft>
                <a:spcPts val="0"/>
              </a:spcAft>
              <a:buClr>
                <a:srgbClr val="000000"/>
              </a:buClr>
              <a:buSzPts val="1800"/>
              <a:buFont typeface="Fira Sans Condensed Medium"/>
              <a:buNone/>
              <a:defRPr sz="2400">
                <a:solidFill>
                  <a:schemeClr val="lt1"/>
                </a:solidFill>
                <a:latin typeface="Advent Pro SemiBold"/>
                <a:ea typeface="Advent Pro SemiBold"/>
                <a:cs typeface="Advent Pro SemiBold"/>
                <a:sym typeface="Advent Pro SemiBold"/>
              </a:defRPr>
            </a:lvl1pPr>
            <a:lvl2pPr lvl="1" algn="ctr" rtl="0">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451" name="Google Shape;451;p23"/>
          <p:cNvSpPr txBox="1">
            <a:spLocks noGrp="1"/>
          </p:cNvSpPr>
          <p:nvPr>
            <p:ph type="subTitle" idx="1"/>
          </p:nvPr>
        </p:nvSpPr>
        <p:spPr>
          <a:xfrm>
            <a:off x="4696481" y="1835141"/>
            <a:ext cx="3039300" cy="9381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Clr>
                <a:srgbClr val="000000"/>
              </a:buClr>
              <a:buSzPts val="1000"/>
              <a:buNone/>
              <a:defRPr sz="16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452" name="Google Shape;452;p23"/>
          <p:cNvSpPr txBox="1">
            <a:spLocks noGrp="1"/>
          </p:cNvSpPr>
          <p:nvPr>
            <p:ph type="ctrTitle" idx="2"/>
          </p:nvPr>
        </p:nvSpPr>
        <p:spPr>
          <a:xfrm>
            <a:off x="1900150" y="3127942"/>
            <a:ext cx="2472900" cy="644700"/>
          </a:xfrm>
          <a:prstGeom prst="rect">
            <a:avLst/>
          </a:prstGeom>
          <a:noFill/>
          <a:ln>
            <a:noFill/>
          </a:ln>
        </p:spPr>
        <p:txBody>
          <a:bodyPr spcFirstLastPara="1" wrap="square" lIns="91425" tIns="91425" rIns="91425" bIns="91425" anchor="b" anchorCtr="0">
            <a:noAutofit/>
          </a:bodyPr>
          <a:lstStyle>
            <a:lvl1pPr lvl="0" algn="r" rtl="0">
              <a:lnSpc>
                <a:spcPct val="100000"/>
              </a:lnSpc>
              <a:spcBef>
                <a:spcPts val="0"/>
              </a:spcBef>
              <a:spcAft>
                <a:spcPts val="0"/>
              </a:spcAft>
              <a:buClr>
                <a:srgbClr val="000000"/>
              </a:buClr>
              <a:buSzPts val="1800"/>
              <a:buFont typeface="Fira Sans Condensed Medium"/>
              <a:buNone/>
              <a:defRPr sz="2400">
                <a:solidFill>
                  <a:schemeClr val="lt1"/>
                </a:solidFill>
                <a:latin typeface="Advent Pro SemiBold"/>
                <a:ea typeface="Advent Pro SemiBold"/>
                <a:cs typeface="Advent Pro SemiBold"/>
                <a:sym typeface="Advent Pro SemiBold"/>
              </a:defRPr>
            </a:lvl1pPr>
            <a:lvl2pPr lvl="1" algn="ctr" rtl="0">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453" name="Google Shape;453;p23"/>
          <p:cNvSpPr txBox="1">
            <a:spLocks noGrp="1"/>
          </p:cNvSpPr>
          <p:nvPr>
            <p:ph type="subTitle" idx="3"/>
          </p:nvPr>
        </p:nvSpPr>
        <p:spPr>
          <a:xfrm>
            <a:off x="1333875" y="3598390"/>
            <a:ext cx="3039300" cy="1179300"/>
          </a:xfrm>
          <a:prstGeom prst="rect">
            <a:avLst/>
          </a:prstGeom>
          <a:noFill/>
          <a:ln>
            <a:noFill/>
          </a:ln>
        </p:spPr>
        <p:txBody>
          <a:bodyPr spcFirstLastPara="1" wrap="square" lIns="91425" tIns="91425" rIns="91425" bIns="91425" anchor="t" anchorCtr="0">
            <a:noAutofit/>
          </a:bodyPr>
          <a:lstStyle>
            <a:lvl1pPr lvl="0" algn="r" rtl="0">
              <a:lnSpc>
                <a:spcPct val="100000"/>
              </a:lnSpc>
              <a:spcBef>
                <a:spcPts val="0"/>
              </a:spcBef>
              <a:spcAft>
                <a:spcPts val="0"/>
              </a:spcAft>
              <a:buClr>
                <a:srgbClr val="000000"/>
              </a:buClr>
              <a:buSzPts val="1000"/>
              <a:buNone/>
              <a:defRPr sz="16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454" name="Google Shape;454;p23"/>
          <p:cNvSpPr/>
          <p:nvPr/>
        </p:nvSpPr>
        <p:spPr>
          <a:xfrm>
            <a:off x="7131388" y="365350"/>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5" name="Google Shape;455;p23"/>
          <p:cNvSpPr/>
          <p:nvPr/>
        </p:nvSpPr>
        <p:spPr>
          <a:xfrm>
            <a:off x="8403188" y="218375"/>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6" name="Google Shape;456;p23"/>
          <p:cNvSpPr/>
          <p:nvPr/>
        </p:nvSpPr>
        <p:spPr>
          <a:xfrm>
            <a:off x="7776788" y="362575"/>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7" name="Google Shape;457;p23"/>
          <p:cNvSpPr/>
          <p:nvPr/>
        </p:nvSpPr>
        <p:spPr>
          <a:xfrm>
            <a:off x="8539438" y="540950"/>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58" name="Google Shape;458;p23"/>
          <p:cNvGrpSpPr/>
          <p:nvPr/>
        </p:nvGrpSpPr>
        <p:grpSpPr>
          <a:xfrm>
            <a:off x="6626134" y="-164562"/>
            <a:ext cx="121172" cy="760495"/>
            <a:chOff x="5245196" y="3136513"/>
            <a:chExt cx="121172" cy="760495"/>
          </a:xfrm>
        </p:grpSpPr>
        <p:sp>
          <p:nvSpPr>
            <p:cNvPr id="459" name="Google Shape;459;p23"/>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0" name="Google Shape;460;p23"/>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61" name="Google Shape;461;p23"/>
          <p:cNvSpPr/>
          <p:nvPr/>
        </p:nvSpPr>
        <p:spPr>
          <a:xfrm>
            <a:off x="318213" y="4418900"/>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2" name="Google Shape;462;p23"/>
          <p:cNvSpPr/>
          <p:nvPr/>
        </p:nvSpPr>
        <p:spPr>
          <a:xfrm>
            <a:off x="454463" y="4741475"/>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3" name="Google Shape;463;p23"/>
          <p:cNvSpPr txBox="1">
            <a:spLocks noGrp="1"/>
          </p:cNvSpPr>
          <p:nvPr>
            <p:ph type="ctrTitle" idx="4"/>
          </p:nvPr>
        </p:nvSpPr>
        <p:spPr>
          <a:xfrm>
            <a:off x="618825" y="411675"/>
            <a:ext cx="4727700" cy="577800"/>
          </a:xfrm>
          <a:prstGeom prst="rect">
            <a:avLst/>
          </a:prstGeom>
          <a:noFill/>
          <a:ln>
            <a:noFill/>
          </a:ln>
        </p:spPr>
        <p:txBody>
          <a:bodyPr spcFirstLastPara="1" wrap="square" lIns="91425" tIns="91425" rIns="91425" bIns="91425" anchor="b" anchorCtr="0">
            <a:noAutofit/>
          </a:bodyPr>
          <a:lstStyle>
            <a:lvl1pPr lvl="0" algn="l" rtl="0">
              <a:lnSpc>
                <a:spcPct val="100000"/>
              </a:lnSpc>
              <a:spcBef>
                <a:spcPts val="0"/>
              </a:spcBef>
              <a:spcAft>
                <a:spcPts val="0"/>
              </a:spcAft>
              <a:buClr>
                <a:srgbClr val="000000"/>
              </a:buClr>
              <a:buSzPts val="3600"/>
              <a:buNone/>
              <a:defRPr sz="3000"/>
            </a:lvl1pPr>
            <a:lvl2pPr lvl="1" algn="ctr" rtl="0">
              <a:lnSpc>
                <a:spcPct val="100000"/>
              </a:lnSpc>
              <a:spcBef>
                <a:spcPts val="0"/>
              </a:spcBef>
              <a:spcAft>
                <a:spcPts val="0"/>
              </a:spcAft>
              <a:buClr>
                <a:srgbClr val="D9D9D9"/>
              </a:buClr>
              <a:buSzPts val="1800"/>
              <a:buNone/>
              <a:defRPr sz="1800">
                <a:solidFill>
                  <a:srgbClr val="D9D9D9"/>
                </a:solidFill>
              </a:defRPr>
            </a:lvl2pPr>
            <a:lvl3pPr lvl="2" algn="ctr" rtl="0">
              <a:lnSpc>
                <a:spcPct val="100000"/>
              </a:lnSpc>
              <a:spcBef>
                <a:spcPts val="0"/>
              </a:spcBef>
              <a:spcAft>
                <a:spcPts val="0"/>
              </a:spcAft>
              <a:buClr>
                <a:srgbClr val="D9D9D9"/>
              </a:buClr>
              <a:buSzPts val="1800"/>
              <a:buNone/>
              <a:defRPr sz="1800">
                <a:solidFill>
                  <a:srgbClr val="D9D9D9"/>
                </a:solidFill>
              </a:defRPr>
            </a:lvl3pPr>
            <a:lvl4pPr lvl="3" algn="ctr" rtl="0">
              <a:lnSpc>
                <a:spcPct val="100000"/>
              </a:lnSpc>
              <a:spcBef>
                <a:spcPts val="0"/>
              </a:spcBef>
              <a:spcAft>
                <a:spcPts val="0"/>
              </a:spcAft>
              <a:buClr>
                <a:srgbClr val="D9D9D9"/>
              </a:buClr>
              <a:buSzPts val="1800"/>
              <a:buNone/>
              <a:defRPr sz="1800">
                <a:solidFill>
                  <a:srgbClr val="D9D9D9"/>
                </a:solidFill>
              </a:defRPr>
            </a:lvl4pPr>
            <a:lvl5pPr lvl="4" algn="ctr" rtl="0">
              <a:lnSpc>
                <a:spcPct val="100000"/>
              </a:lnSpc>
              <a:spcBef>
                <a:spcPts val="0"/>
              </a:spcBef>
              <a:spcAft>
                <a:spcPts val="0"/>
              </a:spcAft>
              <a:buClr>
                <a:srgbClr val="D9D9D9"/>
              </a:buClr>
              <a:buSzPts val="1800"/>
              <a:buNone/>
              <a:defRPr sz="1800">
                <a:solidFill>
                  <a:srgbClr val="D9D9D9"/>
                </a:solidFill>
              </a:defRPr>
            </a:lvl5pPr>
            <a:lvl6pPr lvl="5" algn="ctr" rtl="0">
              <a:lnSpc>
                <a:spcPct val="100000"/>
              </a:lnSpc>
              <a:spcBef>
                <a:spcPts val="0"/>
              </a:spcBef>
              <a:spcAft>
                <a:spcPts val="0"/>
              </a:spcAft>
              <a:buClr>
                <a:srgbClr val="D9D9D9"/>
              </a:buClr>
              <a:buSzPts val="1800"/>
              <a:buNone/>
              <a:defRPr sz="1800">
                <a:solidFill>
                  <a:srgbClr val="D9D9D9"/>
                </a:solidFill>
              </a:defRPr>
            </a:lvl6pPr>
            <a:lvl7pPr lvl="6" algn="ctr" rtl="0">
              <a:lnSpc>
                <a:spcPct val="100000"/>
              </a:lnSpc>
              <a:spcBef>
                <a:spcPts val="0"/>
              </a:spcBef>
              <a:spcAft>
                <a:spcPts val="0"/>
              </a:spcAft>
              <a:buClr>
                <a:srgbClr val="D9D9D9"/>
              </a:buClr>
              <a:buSzPts val="1800"/>
              <a:buNone/>
              <a:defRPr sz="1800">
                <a:solidFill>
                  <a:srgbClr val="D9D9D9"/>
                </a:solidFill>
              </a:defRPr>
            </a:lvl7pPr>
            <a:lvl8pPr lvl="7" algn="ctr" rtl="0">
              <a:lnSpc>
                <a:spcPct val="100000"/>
              </a:lnSpc>
              <a:spcBef>
                <a:spcPts val="0"/>
              </a:spcBef>
              <a:spcAft>
                <a:spcPts val="0"/>
              </a:spcAft>
              <a:buClr>
                <a:srgbClr val="D9D9D9"/>
              </a:buClr>
              <a:buSzPts val="1800"/>
              <a:buNone/>
              <a:defRPr sz="1800">
                <a:solidFill>
                  <a:srgbClr val="D9D9D9"/>
                </a:solidFill>
              </a:defRPr>
            </a:lvl8pPr>
            <a:lvl9pPr lvl="8" algn="ctr" rtl="0">
              <a:lnSpc>
                <a:spcPct val="100000"/>
              </a:lnSpc>
              <a:spcBef>
                <a:spcPts val="0"/>
              </a:spcBef>
              <a:spcAft>
                <a:spcPts val="0"/>
              </a:spcAft>
              <a:buClr>
                <a:srgbClr val="D9D9D9"/>
              </a:buClr>
              <a:buSzPts val="1800"/>
              <a:buNone/>
              <a:defRPr sz="1800">
                <a:solidFill>
                  <a:srgbClr val="D9D9D9"/>
                </a:solidFill>
              </a:defRPr>
            </a:lvl9pPr>
          </a:lstStyle>
          <a:p>
            <a:endParaRPr/>
          </a:p>
        </p:txBody>
      </p:sp>
      <p:sp>
        <p:nvSpPr>
          <p:cNvPr id="464" name="Google Shape;464;p2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rtl="0">
              <a:lnSpc>
                <a:spcPct val="100000"/>
              </a:lnSpc>
              <a:spcBef>
                <a:spcPts val="0"/>
              </a:spcBef>
              <a:spcAft>
                <a:spcPts val="0"/>
              </a:spcAft>
              <a:buClr>
                <a:srgbClr val="000000"/>
              </a:buClr>
              <a:buSzPts val="1300"/>
              <a:buFont typeface="Arial"/>
              <a:buNone/>
              <a:defRPr sz="1300" b="0" i="0" u="none" strike="noStrike" cap="none">
                <a:solidFill>
                  <a:schemeClr val="lt1"/>
                </a:solidFill>
                <a:latin typeface="Maven Pro"/>
                <a:ea typeface="Maven Pro"/>
                <a:cs typeface="Maven Pro"/>
                <a:sym typeface="Maven Pro"/>
              </a:defRPr>
            </a:lvl1pPr>
            <a:lvl2pPr marL="0" marR="0" lvl="1" indent="0" algn="r" rtl="0">
              <a:lnSpc>
                <a:spcPct val="100000"/>
              </a:lnSpc>
              <a:spcBef>
                <a:spcPts val="0"/>
              </a:spcBef>
              <a:spcAft>
                <a:spcPts val="0"/>
              </a:spcAft>
              <a:buClr>
                <a:srgbClr val="000000"/>
              </a:buClr>
              <a:buSzPts val="1300"/>
              <a:buFont typeface="Arial"/>
              <a:buNone/>
              <a:defRPr sz="1300" b="0" i="0" u="none" strike="noStrike" cap="none">
                <a:solidFill>
                  <a:schemeClr val="lt1"/>
                </a:solidFill>
                <a:latin typeface="Maven Pro"/>
                <a:ea typeface="Maven Pro"/>
                <a:cs typeface="Maven Pro"/>
                <a:sym typeface="Maven Pro"/>
              </a:defRPr>
            </a:lvl2pPr>
            <a:lvl3pPr marL="0" marR="0" lvl="2" indent="0" algn="r" rtl="0">
              <a:lnSpc>
                <a:spcPct val="100000"/>
              </a:lnSpc>
              <a:spcBef>
                <a:spcPts val="0"/>
              </a:spcBef>
              <a:spcAft>
                <a:spcPts val="0"/>
              </a:spcAft>
              <a:buClr>
                <a:srgbClr val="000000"/>
              </a:buClr>
              <a:buSzPts val="1300"/>
              <a:buFont typeface="Arial"/>
              <a:buNone/>
              <a:defRPr sz="1300" b="0" i="0" u="none" strike="noStrike" cap="none">
                <a:solidFill>
                  <a:schemeClr val="lt1"/>
                </a:solidFill>
                <a:latin typeface="Maven Pro"/>
                <a:ea typeface="Maven Pro"/>
                <a:cs typeface="Maven Pro"/>
                <a:sym typeface="Maven Pro"/>
              </a:defRPr>
            </a:lvl3pPr>
            <a:lvl4pPr marL="0" marR="0" lvl="3" indent="0" algn="r" rtl="0">
              <a:lnSpc>
                <a:spcPct val="100000"/>
              </a:lnSpc>
              <a:spcBef>
                <a:spcPts val="0"/>
              </a:spcBef>
              <a:spcAft>
                <a:spcPts val="0"/>
              </a:spcAft>
              <a:buClr>
                <a:srgbClr val="000000"/>
              </a:buClr>
              <a:buSzPts val="1300"/>
              <a:buFont typeface="Arial"/>
              <a:buNone/>
              <a:defRPr sz="1300" b="0" i="0" u="none" strike="noStrike" cap="none">
                <a:solidFill>
                  <a:schemeClr val="lt1"/>
                </a:solidFill>
                <a:latin typeface="Maven Pro"/>
                <a:ea typeface="Maven Pro"/>
                <a:cs typeface="Maven Pro"/>
                <a:sym typeface="Maven Pro"/>
              </a:defRPr>
            </a:lvl4pPr>
            <a:lvl5pPr marL="0" marR="0" lvl="4" indent="0" algn="r" rtl="0">
              <a:lnSpc>
                <a:spcPct val="100000"/>
              </a:lnSpc>
              <a:spcBef>
                <a:spcPts val="0"/>
              </a:spcBef>
              <a:spcAft>
                <a:spcPts val="0"/>
              </a:spcAft>
              <a:buClr>
                <a:srgbClr val="000000"/>
              </a:buClr>
              <a:buSzPts val="1300"/>
              <a:buFont typeface="Arial"/>
              <a:buNone/>
              <a:defRPr sz="1300" b="0" i="0" u="none" strike="noStrike" cap="none">
                <a:solidFill>
                  <a:schemeClr val="lt1"/>
                </a:solidFill>
                <a:latin typeface="Maven Pro"/>
                <a:ea typeface="Maven Pro"/>
                <a:cs typeface="Maven Pro"/>
                <a:sym typeface="Maven Pro"/>
              </a:defRPr>
            </a:lvl5pPr>
            <a:lvl6pPr marL="0" marR="0" lvl="5" indent="0" algn="r" rtl="0">
              <a:lnSpc>
                <a:spcPct val="100000"/>
              </a:lnSpc>
              <a:spcBef>
                <a:spcPts val="0"/>
              </a:spcBef>
              <a:spcAft>
                <a:spcPts val="0"/>
              </a:spcAft>
              <a:buClr>
                <a:srgbClr val="000000"/>
              </a:buClr>
              <a:buSzPts val="1300"/>
              <a:buFont typeface="Arial"/>
              <a:buNone/>
              <a:defRPr sz="1300" b="0" i="0" u="none" strike="noStrike" cap="none">
                <a:solidFill>
                  <a:schemeClr val="lt1"/>
                </a:solidFill>
                <a:latin typeface="Maven Pro"/>
                <a:ea typeface="Maven Pro"/>
                <a:cs typeface="Maven Pro"/>
                <a:sym typeface="Maven Pro"/>
              </a:defRPr>
            </a:lvl6pPr>
            <a:lvl7pPr marL="0" marR="0" lvl="6" indent="0" algn="r" rtl="0">
              <a:lnSpc>
                <a:spcPct val="100000"/>
              </a:lnSpc>
              <a:spcBef>
                <a:spcPts val="0"/>
              </a:spcBef>
              <a:spcAft>
                <a:spcPts val="0"/>
              </a:spcAft>
              <a:buClr>
                <a:srgbClr val="000000"/>
              </a:buClr>
              <a:buSzPts val="1300"/>
              <a:buFont typeface="Arial"/>
              <a:buNone/>
              <a:defRPr sz="1300" b="0" i="0" u="none" strike="noStrike" cap="none">
                <a:solidFill>
                  <a:schemeClr val="lt1"/>
                </a:solidFill>
                <a:latin typeface="Maven Pro"/>
                <a:ea typeface="Maven Pro"/>
                <a:cs typeface="Maven Pro"/>
                <a:sym typeface="Maven Pro"/>
              </a:defRPr>
            </a:lvl7pPr>
            <a:lvl8pPr marL="0" marR="0" lvl="7" indent="0" algn="r" rtl="0">
              <a:lnSpc>
                <a:spcPct val="100000"/>
              </a:lnSpc>
              <a:spcBef>
                <a:spcPts val="0"/>
              </a:spcBef>
              <a:spcAft>
                <a:spcPts val="0"/>
              </a:spcAft>
              <a:buClr>
                <a:srgbClr val="000000"/>
              </a:buClr>
              <a:buSzPts val="1300"/>
              <a:buFont typeface="Arial"/>
              <a:buNone/>
              <a:defRPr sz="1300" b="0" i="0" u="none" strike="noStrike" cap="none">
                <a:solidFill>
                  <a:schemeClr val="lt1"/>
                </a:solidFill>
                <a:latin typeface="Maven Pro"/>
                <a:ea typeface="Maven Pro"/>
                <a:cs typeface="Maven Pro"/>
                <a:sym typeface="Maven Pro"/>
              </a:defRPr>
            </a:lvl8pPr>
            <a:lvl9pPr marL="0" marR="0" lvl="8" indent="0" algn="r" rtl="0">
              <a:lnSpc>
                <a:spcPct val="100000"/>
              </a:lnSpc>
              <a:spcBef>
                <a:spcPts val="0"/>
              </a:spcBef>
              <a:spcAft>
                <a:spcPts val="0"/>
              </a:spcAft>
              <a:buClr>
                <a:srgbClr val="000000"/>
              </a:buClr>
              <a:buSzPts val="1300"/>
              <a:buFont typeface="Arial"/>
              <a:buNone/>
              <a:defRPr sz="1300" b="0" i="0" u="none" strike="noStrike" cap="none">
                <a:solidFill>
                  <a:schemeClr val="lt1"/>
                </a:solidFill>
                <a:latin typeface="Maven Pro"/>
                <a:ea typeface="Maven Pro"/>
                <a:cs typeface="Maven Pro"/>
                <a:sym typeface="Maven Pr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able of contents 1">
  <p:cSld name="CUSTOM_6">
    <p:spTree>
      <p:nvGrpSpPr>
        <p:cNvPr id="1" name="Shape 465"/>
        <p:cNvGrpSpPr/>
        <p:nvPr/>
      </p:nvGrpSpPr>
      <p:grpSpPr>
        <a:xfrm>
          <a:off x="0" y="0"/>
          <a:ext cx="0" cy="0"/>
          <a:chOff x="0" y="0"/>
          <a:chExt cx="0" cy="0"/>
        </a:xfrm>
      </p:grpSpPr>
      <p:sp>
        <p:nvSpPr>
          <p:cNvPr id="466" name="Google Shape;466;p24"/>
          <p:cNvSpPr txBox="1">
            <a:spLocks noGrp="1"/>
          </p:cNvSpPr>
          <p:nvPr>
            <p:ph type="subTitle" idx="1"/>
          </p:nvPr>
        </p:nvSpPr>
        <p:spPr>
          <a:xfrm>
            <a:off x="6429027" y="3829680"/>
            <a:ext cx="2428200" cy="5724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Clr>
                <a:srgbClr val="000000"/>
              </a:buClr>
              <a:buSzPts val="1000"/>
              <a:buNone/>
              <a:defRPr sz="1400"/>
            </a:lvl1pPr>
            <a:lvl2pPr lvl="1" algn="l" rtl="0">
              <a:lnSpc>
                <a:spcPct val="100000"/>
              </a:lnSpc>
              <a:spcBef>
                <a:spcPts val="0"/>
              </a:spcBef>
              <a:spcAft>
                <a:spcPts val="0"/>
              </a:spcAft>
              <a:buClr>
                <a:srgbClr val="000000"/>
              </a:buClr>
              <a:buSzPts val="1000"/>
              <a:buNone/>
              <a:defRPr sz="1000">
                <a:solidFill>
                  <a:srgbClr val="000000"/>
                </a:solidFill>
              </a:defRPr>
            </a:lvl2pPr>
            <a:lvl3pPr lvl="2" algn="l" rtl="0">
              <a:lnSpc>
                <a:spcPct val="100000"/>
              </a:lnSpc>
              <a:spcBef>
                <a:spcPts val="0"/>
              </a:spcBef>
              <a:spcAft>
                <a:spcPts val="0"/>
              </a:spcAft>
              <a:buClr>
                <a:srgbClr val="000000"/>
              </a:buClr>
              <a:buSzPts val="1000"/>
              <a:buNone/>
              <a:defRPr sz="1000">
                <a:solidFill>
                  <a:srgbClr val="000000"/>
                </a:solidFill>
              </a:defRPr>
            </a:lvl3pPr>
            <a:lvl4pPr lvl="3" algn="l" rtl="0">
              <a:lnSpc>
                <a:spcPct val="100000"/>
              </a:lnSpc>
              <a:spcBef>
                <a:spcPts val="0"/>
              </a:spcBef>
              <a:spcAft>
                <a:spcPts val="0"/>
              </a:spcAft>
              <a:buClr>
                <a:srgbClr val="000000"/>
              </a:buClr>
              <a:buSzPts val="1000"/>
              <a:buNone/>
              <a:defRPr sz="1000">
                <a:solidFill>
                  <a:srgbClr val="000000"/>
                </a:solidFill>
              </a:defRPr>
            </a:lvl4pPr>
            <a:lvl5pPr lvl="4" algn="l" rtl="0">
              <a:lnSpc>
                <a:spcPct val="100000"/>
              </a:lnSpc>
              <a:spcBef>
                <a:spcPts val="0"/>
              </a:spcBef>
              <a:spcAft>
                <a:spcPts val="0"/>
              </a:spcAft>
              <a:buClr>
                <a:srgbClr val="000000"/>
              </a:buClr>
              <a:buSzPts val="1000"/>
              <a:buNone/>
              <a:defRPr sz="1000">
                <a:solidFill>
                  <a:srgbClr val="000000"/>
                </a:solidFill>
              </a:defRPr>
            </a:lvl5pPr>
            <a:lvl6pPr lvl="5" algn="l" rtl="0">
              <a:lnSpc>
                <a:spcPct val="100000"/>
              </a:lnSpc>
              <a:spcBef>
                <a:spcPts val="0"/>
              </a:spcBef>
              <a:spcAft>
                <a:spcPts val="0"/>
              </a:spcAft>
              <a:buClr>
                <a:srgbClr val="000000"/>
              </a:buClr>
              <a:buSzPts val="1000"/>
              <a:buNone/>
              <a:defRPr sz="1000">
                <a:solidFill>
                  <a:srgbClr val="000000"/>
                </a:solidFill>
              </a:defRPr>
            </a:lvl6pPr>
            <a:lvl7pPr lvl="6" algn="l" rtl="0">
              <a:lnSpc>
                <a:spcPct val="100000"/>
              </a:lnSpc>
              <a:spcBef>
                <a:spcPts val="0"/>
              </a:spcBef>
              <a:spcAft>
                <a:spcPts val="0"/>
              </a:spcAft>
              <a:buClr>
                <a:srgbClr val="000000"/>
              </a:buClr>
              <a:buSzPts val="1000"/>
              <a:buNone/>
              <a:defRPr sz="1000">
                <a:solidFill>
                  <a:srgbClr val="000000"/>
                </a:solidFill>
              </a:defRPr>
            </a:lvl7pPr>
            <a:lvl8pPr lvl="7" algn="l" rtl="0">
              <a:lnSpc>
                <a:spcPct val="100000"/>
              </a:lnSpc>
              <a:spcBef>
                <a:spcPts val="0"/>
              </a:spcBef>
              <a:spcAft>
                <a:spcPts val="0"/>
              </a:spcAft>
              <a:buClr>
                <a:srgbClr val="000000"/>
              </a:buClr>
              <a:buSzPts val="1000"/>
              <a:buNone/>
              <a:defRPr sz="1000">
                <a:solidFill>
                  <a:srgbClr val="000000"/>
                </a:solidFill>
              </a:defRPr>
            </a:lvl8pPr>
            <a:lvl9pPr lvl="8" algn="l"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467" name="Google Shape;467;p24"/>
          <p:cNvSpPr/>
          <p:nvPr/>
        </p:nvSpPr>
        <p:spPr>
          <a:xfrm>
            <a:off x="7647375" y="949600"/>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8" name="Google Shape;468;p24"/>
          <p:cNvSpPr/>
          <p:nvPr/>
        </p:nvSpPr>
        <p:spPr>
          <a:xfrm>
            <a:off x="8985850" y="411675"/>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9" name="Google Shape;469;p24"/>
          <p:cNvSpPr/>
          <p:nvPr/>
        </p:nvSpPr>
        <p:spPr>
          <a:xfrm>
            <a:off x="8359450" y="555875"/>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0" name="Google Shape;470;p24"/>
          <p:cNvSpPr/>
          <p:nvPr/>
        </p:nvSpPr>
        <p:spPr>
          <a:xfrm>
            <a:off x="9122100" y="734250"/>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1" name="Google Shape;471;p24"/>
          <p:cNvSpPr/>
          <p:nvPr/>
        </p:nvSpPr>
        <p:spPr>
          <a:xfrm>
            <a:off x="8798600" y="1088650"/>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2" name="Google Shape;472;p24"/>
          <p:cNvSpPr/>
          <p:nvPr/>
        </p:nvSpPr>
        <p:spPr>
          <a:xfrm>
            <a:off x="6099342" y="-150600"/>
            <a:ext cx="96045" cy="95462"/>
          </a:xfrm>
          <a:custGeom>
            <a:avLst/>
            <a:gdLst/>
            <a:ahLst/>
            <a:cxnLst/>
            <a:rect l="l" t="t" r="r" b="b"/>
            <a:pathLst>
              <a:path w="3128" h="3109" extrusionOk="0">
                <a:moveTo>
                  <a:pt x="2678" y="431"/>
                </a:moveTo>
                <a:lnTo>
                  <a:pt x="2678" y="2659"/>
                </a:lnTo>
                <a:lnTo>
                  <a:pt x="450" y="2659"/>
                </a:lnTo>
                <a:lnTo>
                  <a:pt x="450" y="431"/>
                </a:lnTo>
                <a:close/>
                <a:moveTo>
                  <a:pt x="0" y="0"/>
                </a:moveTo>
                <a:lnTo>
                  <a:pt x="0" y="3109"/>
                </a:lnTo>
                <a:lnTo>
                  <a:pt x="3128" y="3109"/>
                </a:lnTo>
                <a:lnTo>
                  <a:pt x="3128" y="0"/>
                </a:lnTo>
                <a:close/>
              </a:path>
            </a:pathLst>
          </a:custGeom>
          <a:solidFill>
            <a:srgbClr val="FF997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3" name="Google Shape;473;p24"/>
          <p:cNvSpPr/>
          <p:nvPr/>
        </p:nvSpPr>
        <p:spPr>
          <a:xfrm>
            <a:off x="6702523" y="444536"/>
            <a:ext cx="95493" cy="95462"/>
          </a:xfrm>
          <a:custGeom>
            <a:avLst/>
            <a:gdLst/>
            <a:ahLst/>
            <a:cxnLst/>
            <a:rect l="l" t="t" r="r" b="b"/>
            <a:pathLst>
              <a:path w="3110" h="3109" extrusionOk="0">
                <a:moveTo>
                  <a:pt x="2678" y="450"/>
                </a:moveTo>
                <a:lnTo>
                  <a:pt x="2678" y="2678"/>
                </a:lnTo>
                <a:lnTo>
                  <a:pt x="450" y="2678"/>
                </a:lnTo>
                <a:lnTo>
                  <a:pt x="450" y="450"/>
                </a:lnTo>
                <a:close/>
                <a:moveTo>
                  <a:pt x="1" y="0"/>
                </a:moveTo>
                <a:lnTo>
                  <a:pt x="1" y="3109"/>
                </a:lnTo>
                <a:lnTo>
                  <a:pt x="3109" y="3109"/>
                </a:lnTo>
                <a:lnTo>
                  <a:pt x="3109" y="0"/>
                </a:lnTo>
                <a:close/>
              </a:path>
            </a:pathLst>
          </a:custGeom>
          <a:solidFill>
            <a:srgbClr val="FF997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4" name="Google Shape;474;p24"/>
          <p:cNvSpPr/>
          <p:nvPr/>
        </p:nvSpPr>
        <p:spPr>
          <a:xfrm>
            <a:off x="5904975" y="143222"/>
            <a:ext cx="82259" cy="82259"/>
          </a:xfrm>
          <a:custGeom>
            <a:avLst/>
            <a:gdLst/>
            <a:ahLst/>
            <a:cxnLst/>
            <a:rect l="l" t="t" r="r" b="b"/>
            <a:pathLst>
              <a:path w="2679" h="2679" extrusionOk="0">
                <a:moveTo>
                  <a:pt x="1" y="1"/>
                </a:moveTo>
                <a:lnTo>
                  <a:pt x="1" y="2679"/>
                </a:lnTo>
                <a:lnTo>
                  <a:pt x="2679" y="2679"/>
                </a:lnTo>
                <a:lnTo>
                  <a:pt x="2679" y="1"/>
                </a:lnTo>
                <a:close/>
              </a:path>
            </a:pathLst>
          </a:custGeom>
          <a:solidFill>
            <a:srgbClr val="00CFC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5" name="Google Shape;475;p24"/>
          <p:cNvSpPr/>
          <p:nvPr/>
        </p:nvSpPr>
        <p:spPr>
          <a:xfrm>
            <a:off x="285750" y="4542650"/>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6" name="Google Shape;476;p24"/>
          <p:cNvSpPr/>
          <p:nvPr/>
        </p:nvSpPr>
        <p:spPr>
          <a:xfrm>
            <a:off x="439150" y="4803400"/>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7" name="Google Shape;477;p24"/>
          <p:cNvSpPr txBox="1">
            <a:spLocks noGrp="1"/>
          </p:cNvSpPr>
          <p:nvPr>
            <p:ph type="ctrTitle"/>
          </p:nvPr>
        </p:nvSpPr>
        <p:spPr>
          <a:xfrm>
            <a:off x="970814" y="3396800"/>
            <a:ext cx="2152500" cy="577800"/>
          </a:xfrm>
          <a:prstGeom prst="rect">
            <a:avLst/>
          </a:prstGeom>
          <a:noFill/>
          <a:ln>
            <a:noFill/>
          </a:ln>
        </p:spPr>
        <p:txBody>
          <a:bodyPr spcFirstLastPara="1" wrap="square" lIns="91425" tIns="91425" rIns="91425" bIns="91425" anchor="b" anchorCtr="0">
            <a:noAutofit/>
          </a:bodyPr>
          <a:lstStyle>
            <a:lvl1pPr lvl="0" algn="l" rtl="0">
              <a:lnSpc>
                <a:spcPct val="100000"/>
              </a:lnSpc>
              <a:spcBef>
                <a:spcPts val="0"/>
              </a:spcBef>
              <a:spcAft>
                <a:spcPts val="0"/>
              </a:spcAft>
              <a:buClr>
                <a:srgbClr val="000000"/>
              </a:buClr>
              <a:buSzPts val="1200"/>
              <a:buFont typeface="Advent Pro SemiBold"/>
              <a:buNone/>
              <a:defRPr sz="2000">
                <a:solidFill>
                  <a:schemeClr val="lt1"/>
                </a:solidFill>
                <a:latin typeface="Advent Pro SemiBold"/>
                <a:ea typeface="Advent Pro SemiBold"/>
                <a:cs typeface="Advent Pro SemiBold"/>
                <a:sym typeface="Advent Pro SemiBold"/>
              </a:defRPr>
            </a:lvl1pPr>
            <a:lvl2pPr lvl="1" algn="l" rtl="0">
              <a:lnSpc>
                <a:spcPct val="100000"/>
              </a:lnSpc>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2pPr>
            <a:lvl3pPr lvl="2" algn="l" rtl="0">
              <a:lnSpc>
                <a:spcPct val="100000"/>
              </a:lnSpc>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3pPr>
            <a:lvl4pPr lvl="3" algn="l" rtl="0">
              <a:lnSpc>
                <a:spcPct val="100000"/>
              </a:lnSpc>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4pPr>
            <a:lvl5pPr lvl="4" algn="l" rtl="0">
              <a:lnSpc>
                <a:spcPct val="100000"/>
              </a:lnSpc>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5pPr>
            <a:lvl6pPr lvl="5" algn="l" rtl="0">
              <a:lnSpc>
                <a:spcPct val="100000"/>
              </a:lnSpc>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6pPr>
            <a:lvl7pPr lvl="6" algn="l" rtl="0">
              <a:lnSpc>
                <a:spcPct val="100000"/>
              </a:lnSpc>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7pPr>
            <a:lvl8pPr lvl="7" algn="l" rtl="0">
              <a:lnSpc>
                <a:spcPct val="100000"/>
              </a:lnSpc>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8pPr>
            <a:lvl9pPr lvl="8" algn="l" rtl="0">
              <a:lnSpc>
                <a:spcPct val="100000"/>
              </a:lnSpc>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9pPr>
          </a:lstStyle>
          <a:p>
            <a:endParaRPr/>
          </a:p>
        </p:txBody>
      </p:sp>
      <p:sp>
        <p:nvSpPr>
          <p:cNvPr id="478" name="Google Shape;478;p24"/>
          <p:cNvSpPr txBox="1">
            <a:spLocks noGrp="1"/>
          </p:cNvSpPr>
          <p:nvPr>
            <p:ph type="subTitle" idx="2"/>
          </p:nvPr>
        </p:nvSpPr>
        <p:spPr>
          <a:xfrm>
            <a:off x="970814" y="3829680"/>
            <a:ext cx="2428200" cy="5724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Clr>
                <a:srgbClr val="000000"/>
              </a:buClr>
              <a:buSzPts val="1000"/>
              <a:buNone/>
              <a:defRPr sz="1400"/>
            </a:lvl1pPr>
            <a:lvl2pPr lvl="1" algn="l" rtl="0">
              <a:lnSpc>
                <a:spcPct val="100000"/>
              </a:lnSpc>
              <a:spcBef>
                <a:spcPts val="0"/>
              </a:spcBef>
              <a:spcAft>
                <a:spcPts val="0"/>
              </a:spcAft>
              <a:buClr>
                <a:srgbClr val="000000"/>
              </a:buClr>
              <a:buSzPts val="1000"/>
              <a:buNone/>
              <a:defRPr sz="1000">
                <a:solidFill>
                  <a:srgbClr val="000000"/>
                </a:solidFill>
              </a:defRPr>
            </a:lvl2pPr>
            <a:lvl3pPr lvl="2" algn="l" rtl="0">
              <a:lnSpc>
                <a:spcPct val="100000"/>
              </a:lnSpc>
              <a:spcBef>
                <a:spcPts val="0"/>
              </a:spcBef>
              <a:spcAft>
                <a:spcPts val="0"/>
              </a:spcAft>
              <a:buClr>
                <a:srgbClr val="000000"/>
              </a:buClr>
              <a:buSzPts val="1000"/>
              <a:buNone/>
              <a:defRPr sz="1000">
                <a:solidFill>
                  <a:srgbClr val="000000"/>
                </a:solidFill>
              </a:defRPr>
            </a:lvl3pPr>
            <a:lvl4pPr lvl="3" algn="l" rtl="0">
              <a:lnSpc>
                <a:spcPct val="100000"/>
              </a:lnSpc>
              <a:spcBef>
                <a:spcPts val="0"/>
              </a:spcBef>
              <a:spcAft>
                <a:spcPts val="0"/>
              </a:spcAft>
              <a:buClr>
                <a:srgbClr val="000000"/>
              </a:buClr>
              <a:buSzPts val="1000"/>
              <a:buNone/>
              <a:defRPr sz="1000">
                <a:solidFill>
                  <a:srgbClr val="000000"/>
                </a:solidFill>
              </a:defRPr>
            </a:lvl4pPr>
            <a:lvl5pPr lvl="4" algn="l" rtl="0">
              <a:lnSpc>
                <a:spcPct val="100000"/>
              </a:lnSpc>
              <a:spcBef>
                <a:spcPts val="0"/>
              </a:spcBef>
              <a:spcAft>
                <a:spcPts val="0"/>
              </a:spcAft>
              <a:buClr>
                <a:srgbClr val="000000"/>
              </a:buClr>
              <a:buSzPts val="1000"/>
              <a:buNone/>
              <a:defRPr sz="1000">
                <a:solidFill>
                  <a:srgbClr val="000000"/>
                </a:solidFill>
              </a:defRPr>
            </a:lvl5pPr>
            <a:lvl6pPr lvl="5" algn="l" rtl="0">
              <a:lnSpc>
                <a:spcPct val="100000"/>
              </a:lnSpc>
              <a:spcBef>
                <a:spcPts val="0"/>
              </a:spcBef>
              <a:spcAft>
                <a:spcPts val="0"/>
              </a:spcAft>
              <a:buClr>
                <a:srgbClr val="000000"/>
              </a:buClr>
              <a:buSzPts val="1000"/>
              <a:buNone/>
              <a:defRPr sz="1000">
                <a:solidFill>
                  <a:srgbClr val="000000"/>
                </a:solidFill>
              </a:defRPr>
            </a:lvl6pPr>
            <a:lvl7pPr lvl="6" algn="l" rtl="0">
              <a:lnSpc>
                <a:spcPct val="100000"/>
              </a:lnSpc>
              <a:spcBef>
                <a:spcPts val="0"/>
              </a:spcBef>
              <a:spcAft>
                <a:spcPts val="0"/>
              </a:spcAft>
              <a:buClr>
                <a:srgbClr val="000000"/>
              </a:buClr>
              <a:buSzPts val="1000"/>
              <a:buNone/>
              <a:defRPr sz="1000">
                <a:solidFill>
                  <a:srgbClr val="000000"/>
                </a:solidFill>
              </a:defRPr>
            </a:lvl7pPr>
            <a:lvl8pPr lvl="7" algn="l" rtl="0">
              <a:lnSpc>
                <a:spcPct val="100000"/>
              </a:lnSpc>
              <a:spcBef>
                <a:spcPts val="0"/>
              </a:spcBef>
              <a:spcAft>
                <a:spcPts val="0"/>
              </a:spcAft>
              <a:buClr>
                <a:srgbClr val="000000"/>
              </a:buClr>
              <a:buSzPts val="1000"/>
              <a:buNone/>
              <a:defRPr sz="1000">
                <a:solidFill>
                  <a:srgbClr val="000000"/>
                </a:solidFill>
              </a:defRPr>
            </a:lvl8pPr>
            <a:lvl9pPr lvl="8" algn="l"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479" name="Google Shape;479;p24"/>
          <p:cNvSpPr txBox="1">
            <a:spLocks noGrp="1"/>
          </p:cNvSpPr>
          <p:nvPr>
            <p:ph type="title" idx="3"/>
          </p:nvPr>
        </p:nvSpPr>
        <p:spPr>
          <a:xfrm>
            <a:off x="970814" y="2645887"/>
            <a:ext cx="1753800" cy="577800"/>
          </a:xfrm>
          <a:prstGeom prst="rect">
            <a:avLst/>
          </a:prstGeom>
          <a:noFill/>
          <a:ln>
            <a:noFill/>
          </a:ln>
        </p:spPr>
        <p:txBody>
          <a:bodyPr spcFirstLastPara="1" wrap="square" lIns="91425" tIns="91425" rIns="91425" bIns="91425" anchor="ctr" anchorCtr="0">
            <a:noAutofit/>
          </a:bodyPr>
          <a:lstStyle>
            <a:lvl1pPr lvl="0" algn="l" rtl="0">
              <a:lnSpc>
                <a:spcPct val="100000"/>
              </a:lnSpc>
              <a:spcBef>
                <a:spcPts val="0"/>
              </a:spcBef>
              <a:spcAft>
                <a:spcPts val="0"/>
              </a:spcAft>
              <a:buClr>
                <a:srgbClr val="000000"/>
              </a:buClr>
              <a:buSzPts val="4800"/>
              <a:buNone/>
              <a:defRPr sz="4800">
                <a:solidFill>
                  <a:schemeClr val="accent2"/>
                </a:solidFill>
              </a:defRPr>
            </a:lvl1pPr>
            <a:lvl2pPr lvl="1" algn="l" rtl="0">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algn="l" rtl="0">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algn="l" rtl="0">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algn="l" rtl="0">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algn="l" rtl="0">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algn="l" rtl="0">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algn="l" rtl="0">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algn="l" rtl="0">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endParaRPr/>
          </a:p>
        </p:txBody>
      </p:sp>
      <p:sp>
        <p:nvSpPr>
          <p:cNvPr id="480" name="Google Shape;480;p24"/>
          <p:cNvSpPr txBox="1">
            <a:spLocks noGrp="1"/>
          </p:cNvSpPr>
          <p:nvPr>
            <p:ph type="ctrTitle" idx="4"/>
          </p:nvPr>
        </p:nvSpPr>
        <p:spPr>
          <a:xfrm>
            <a:off x="3690348" y="3396800"/>
            <a:ext cx="1386600" cy="577800"/>
          </a:xfrm>
          <a:prstGeom prst="rect">
            <a:avLst/>
          </a:prstGeom>
          <a:noFill/>
          <a:ln>
            <a:noFill/>
          </a:ln>
        </p:spPr>
        <p:txBody>
          <a:bodyPr spcFirstLastPara="1" wrap="square" lIns="91425" tIns="91425" rIns="91425" bIns="91425" anchor="b" anchorCtr="0">
            <a:noAutofit/>
          </a:bodyPr>
          <a:lstStyle>
            <a:lvl1pPr lvl="0" algn="l" rtl="0">
              <a:lnSpc>
                <a:spcPct val="100000"/>
              </a:lnSpc>
              <a:spcBef>
                <a:spcPts val="0"/>
              </a:spcBef>
              <a:spcAft>
                <a:spcPts val="0"/>
              </a:spcAft>
              <a:buClr>
                <a:srgbClr val="000000"/>
              </a:buClr>
              <a:buSzPts val="1200"/>
              <a:buFont typeface="Advent Pro SemiBold"/>
              <a:buNone/>
              <a:defRPr sz="2000">
                <a:solidFill>
                  <a:schemeClr val="lt1"/>
                </a:solidFill>
                <a:latin typeface="Advent Pro SemiBold"/>
                <a:ea typeface="Advent Pro SemiBold"/>
                <a:cs typeface="Advent Pro SemiBold"/>
                <a:sym typeface="Advent Pro SemiBold"/>
              </a:defRPr>
            </a:lvl1pPr>
            <a:lvl2pPr lvl="1" algn="l" rtl="0">
              <a:lnSpc>
                <a:spcPct val="100000"/>
              </a:lnSpc>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2pPr>
            <a:lvl3pPr lvl="2" algn="l" rtl="0">
              <a:lnSpc>
                <a:spcPct val="100000"/>
              </a:lnSpc>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3pPr>
            <a:lvl4pPr lvl="3" algn="l" rtl="0">
              <a:lnSpc>
                <a:spcPct val="100000"/>
              </a:lnSpc>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4pPr>
            <a:lvl5pPr lvl="4" algn="l" rtl="0">
              <a:lnSpc>
                <a:spcPct val="100000"/>
              </a:lnSpc>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5pPr>
            <a:lvl6pPr lvl="5" algn="l" rtl="0">
              <a:lnSpc>
                <a:spcPct val="100000"/>
              </a:lnSpc>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6pPr>
            <a:lvl7pPr lvl="6" algn="l" rtl="0">
              <a:lnSpc>
                <a:spcPct val="100000"/>
              </a:lnSpc>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7pPr>
            <a:lvl8pPr lvl="7" algn="l" rtl="0">
              <a:lnSpc>
                <a:spcPct val="100000"/>
              </a:lnSpc>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8pPr>
            <a:lvl9pPr lvl="8" algn="l" rtl="0">
              <a:lnSpc>
                <a:spcPct val="100000"/>
              </a:lnSpc>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9pPr>
          </a:lstStyle>
          <a:p>
            <a:endParaRPr/>
          </a:p>
        </p:txBody>
      </p:sp>
      <p:sp>
        <p:nvSpPr>
          <p:cNvPr id="481" name="Google Shape;481;p24"/>
          <p:cNvSpPr txBox="1">
            <a:spLocks noGrp="1"/>
          </p:cNvSpPr>
          <p:nvPr>
            <p:ph type="subTitle" idx="5"/>
          </p:nvPr>
        </p:nvSpPr>
        <p:spPr>
          <a:xfrm>
            <a:off x="3690341" y="3829680"/>
            <a:ext cx="2428200" cy="5724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Clr>
                <a:srgbClr val="000000"/>
              </a:buClr>
              <a:buSzPts val="1000"/>
              <a:buNone/>
              <a:defRPr sz="1400"/>
            </a:lvl1pPr>
            <a:lvl2pPr lvl="1" algn="l" rtl="0">
              <a:lnSpc>
                <a:spcPct val="100000"/>
              </a:lnSpc>
              <a:spcBef>
                <a:spcPts val="0"/>
              </a:spcBef>
              <a:spcAft>
                <a:spcPts val="0"/>
              </a:spcAft>
              <a:buClr>
                <a:srgbClr val="000000"/>
              </a:buClr>
              <a:buSzPts val="1000"/>
              <a:buNone/>
              <a:defRPr sz="1000">
                <a:solidFill>
                  <a:srgbClr val="000000"/>
                </a:solidFill>
              </a:defRPr>
            </a:lvl2pPr>
            <a:lvl3pPr lvl="2" algn="l" rtl="0">
              <a:lnSpc>
                <a:spcPct val="100000"/>
              </a:lnSpc>
              <a:spcBef>
                <a:spcPts val="0"/>
              </a:spcBef>
              <a:spcAft>
                <a:spcPts val="0"/>
              </a:spcAft>
              <a:buClr>
                <a:srgbClr val="000000"/>
              </a:buClr>
              <a:buSzPts val="1000"/>
              <a:buNone/>
              <a:defRPr sz="1000">
                <a:solidFill>
                  <a:srgbClr val="000000"/>
                </a:solidFill>
              </a:defRPr>
            </a:lvl3pPr>
            <a:lvl4pPr lvl="3" algn="l" rtl="0">
              <a:lnSpc>
                <a:spcPct val="100000"/>
              </a:lnSpc>
              <a:spcBef>
                <a:spcPts val="0"/>
              </a:spcBef>
              <a:spcAft>
                <a:spcPts val="0"/>
              </a:spcAft>
              <a:buClr>
                <a:srgbClr val="000000"/>
              </a:buClr>
              <a:buSzPts val="1000"/>
              <a:buNone/>
              <a:defRPr sz="1000">
                <a:solidFill>
                  <a:srgbClr val="000000"/>
                </a:solidFill>
              </a:defRPr>
            </a:lvl4pPr>
            <a:lvl5pPr lvl="4" algn="l" rtl="0">
              <a:lnSpc>
                <a:spcPct val="100000"/>
              </a:lnSpc>
              <a:spcBef>
                <a:spcPts val="0"/>
              </a:spcBef>
              <a:spcAft>
                <a:spcPts val="0"/>
              </a:spcAft>
              <a:buClr>
                <a:srgbClr val="000000"/>
              </a:buClr>
              <a:buSzPts val="1000"/>
              <a:buNone/>
              <a:defRPr sz="1000">
                <a:solidFill>
                  <a:srgbClr val="000000"/>
                </a:solidFill>
              </a:defRPr>
            </a:lvl5pPr>
            <a:lvl6pPr lvl="5" algn="l" rtl="0">
              <a:lnSpc>
                <a:spcPct val="100000"/>
              </a:lnSpc>
              <a:spcBef>
                <a:spcPts val="0"/>
              </a:spcBef>
              <a:spcAft>
                <a:spcPts val="0"/>
              </a:spcAft>
              <a:buClr>
                <a:srgbClr val="000000"/>
              </a:buClr>
              <a:buSzPts val="1000"/>
              <a:buNone/>
              <a:defRPr sz="1000">
                <a:solidFill>
                  <a:srgbClr val="000000"/>
                </a:solidFill>
              </a:defRPr>
            </a:lvl6pPr>
            <a:lvl7pPr lvl="6" algn="l" rtl="0">
              <a:lnSpc>
                <a:spcPct val="100000"/>
              </a:lnSpc>
              <a:spcBef>
                <a:spcPts val="0"/>
              </a:spcBef>
              <a:spcAft>
                <a:spcPts val="0"/>
              </a:spcAft>
              <a:buClr>
                <a:srgbClr val="000000"/>
              </a:buClr>
              <a:buSzPts val="1000"/>
              <a:buNone/>
              <a:defRPr sz="1000">
                <a:solidFill>
                  <a:srgbClr val="000000"/>
                </a:solidFill>
              </a:defRPr>
            </a:lvl7pPr>
            <a:lvl8pPr lvl="7" algn="l" rtl="0">
              <a:lnSpc>
                <a:spcPct val="100000"/>
              </a:lnSpc>
              <a:spcBef>
                <a:spcPts val="0"/>
              </a:spcBef>
              <a:spcAft>
                <a:spcPts val="0"/>
              </a:spcAft>
              <a:buClr>
                <a:srgbClr val="000000"/>
              </a:buClr>
              <a:buSzPts val="1000"/>
              <a:buNone/>
              <a:defRPr sz="1000">
                <a:solidFill>
                  <a:srgbClr val="000000"/>
                </a:solidFill>
              </a:defRPr>
            </a:lvl8pPr>
            <a:lvl9pPr lvl="8" algn="l"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482" name="Google Shape;482;p24"/>
          <p:cNvSpPr txBox="1">
            <a:spLocks noGrp="1"/>
          </p:cNvSpPr>
          <p:nvPr>
            <p:ph type="title" idx="6"/>
          </p:nvPr>
        </p:nvSpPr>
        <p:spPr>
          <a:xfrm>
            <a:off x="3690341" y="2645887"/>
            <a:ext cx="1753800" cy="577800"/>
          </a:xfrm>
          <a:prstGeom prst="rect">
            <a:avLst/>
          </a:prstGeom>
          <a:noFill/>
          <a:ln>
            <a:noFill/>
          </a:ln>
        </p:spPr>
        <p:txBody>
          <a:bodyPr spcFirstLastPara="1" wrap="square" lIns="91425" tIns="91425" rIns="91425" bIns="91425" anchor="ctr" anchorCtr="0">
            <a:noAutofit/>
          </a:bodyPr>
          <a:lstStyle>
            <a:lvl1pPr lvl="0" algn="l" rtl="0">
              <a:lnSpc>
                <a:spcPct val="100000"/>
              </a:lnSpc>
              <a:spcBef>
                <a:spcPts val="0"/>
              </a:spcBef>
              <a:spcAft>
                <a:spcPts val="0"/>
              </a:spcAft>
              <a:buClr>
                <a:srgbClr val="000000"/>
              </a:buClr>
              <a:buSzPts val="4800"/>
              <a:buNone/>
              <a:defRPr sz="4800">
                <a:solidFill>
                  <a:schemeClr val="accent3"/>
                </a:solidFill>
              </a:defRPr>
            </a:lvl1pPr>
            <a:lvl2pPr lvl="1" algn="l" rtl="0">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algn="l" rtl="0">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algn="l" rtl="0">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algn="l" rtl="0">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algn="l" rtl="0">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algn="l" rtl="0">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algn="l" rtl="0">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algn="l" rtl="0">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endParaRPr/>
          </a:p>
        </p:txBody>
      </p:sp>
      <p:sp>
        <p:nvSpPr>
          <p:cNvPr id="483" name="Google Shape;483;p24"/>
          <p:cNvSpPr txBox="1">
            <a:spLocks noGrp="1"/>
          </p:cNvSpPr>
          <p:nvPr>
            <p:ph type="ctrTitle" idx="7"/>
          </p:nvPr>
        </p:nvSpPr>
        <p:spPr>
          <a:xfrm>
            <a:off x="618825" y="411675"/>
            <a:ext cx="4576200" cy="577800"/>
          </a:xfrm>
          <a:prstGeom prst="rect">
            <a:avLst/>
          </a:prstGeom>
          <a:noFill/>
          <a:ln>
            <a:noFill/>
          </a:ln>
        </p:spPr>
        <p:txBody>
          <a:bodyPr spcFirstLastPara="1" wrap="square" lIns="91425" tIns="91425" rIns="91425" bIns="91425" anchor="b" anchorCtr="0">
            <a:noAutofit/>
          </a:bodyPr>
          <a:lstStyle>
            <a:lvl1pPr lvl="0" algn="l" rtl="0">
              <a:lnSpc>
                <a:spcPct val="100000"/>
              </a:lnSpc>
              <a:spcBef>
                <a:spcPts val="0"/>
              </a:spcBef>
              <a:spcAft>
                <a:spcPts val="0"/>
              </a:spcAft>
              <a:buClr>
                <a:srgbClr val="000000"/>
              </a:buClr>
              <a:buSzPts val="3600"/>
              <a:buNone/>
              <a:defRPr sz="3000"/>
            </a:lvl1pPr>
            <a:lvl2pPr lvl="1" algn="ctr" rtl="0">
              <a:lnSpc>
                <a:spcPct val="100000"/>
              </a:lnSpc>
              <a:spcBef>
                <a:spcPts val="0"/>
              </a:spcBef>
              <a:spcAft>
                <a:spcPts val="0"/>
              </a:spcAft>
              <a:buClr>
                <a:srgbClr val="D9D9D9"/>
              </a:buClr>
              <a:buSzPts val="1800"/>
              <a:buNone/>
              <a:defRPr sz="1800">
                <a:solidFill>
                  <a:srgbClr val="D9D9D9"/>
                </a:solidFill>
              </a:defRPr>
            </a:lvl2pPr>
            <a:lvl3pPr lvl="2" algn="ctr" rtl="0">
              <a:lnSpc>
                <a:spcPct val="100000"/>
              </a:lnSpc>
              <a:spcBef>
                <a:spcPts val="0"/>
              </a:spcBef>
              <a:spcAft>
                <a:spcPts val="0"/>
              </a:spcAft>
              <a:buClr>
                <a:srgbClr val="D9D9D9"/>
              </a:buClr>
              <a:buSzPts val="1800"/>
              <a:buNone/>
              <a:defRPr sz="1800">
                <a:solidFill>
                  <a:srgbClr val="D9D9D9"/>
                </a:solidFill>
              </a:defRPr>
            </a:lvl3pPr>
            <a:lvl4pPr lvl="3" algn="ctr" rtl="0">
              <a:lnSpc>
                <a:spcPct val="100000"/>
              </a:lnSpc>
              <a:spcBef>
                <a:spcPts val="0"/>
              </a:spcBef>
              <a:spcAft>
                <a:spcPts val="0"/>
              </a:spcAft>
              <a:buClr>
                <a:srgbClr val="D9D9D9"/>
              </a:buClr>
              <a:buSzPts val="1800"/>
              <a:buNone/>
              <a:defRPr sz="1800">
                <a:solidFill>
                  <a:srgbClr val="D9D9D9"/>
                </a:solidFill>
              </a:defRPr>
            </a:lvl4pPr>
            <a:lvl5pPr lvl="4" algn="ctr" rtl="0">
              <a:lnSpc>
                <a:spcPct val="100000"/>
              </a:lnSpc>
              <a:spcBef>
                <a:spcPts val="0"/>
              </a:spcBef>
              <a:spcAft>
                <a:spcPts val="0"/>
              </a:spcAft>
              <a:buClr>
                <a:srgbClr val="D9D9D9"/>
              </a:buClr>
              <a:buSzPts val="1800"/>
              <a:buNone/>
              <a:defRPr sz="1800">
                <a:solidFill>
                  <a:srgbClr val="D9D9D9"/>
                </a:solidFill>
              </a:defRPr>
            </a:lvl5pPr>
            <a:lvl6pPr lvl="5" algn="ctr" rtl="0">
              <a:lnSpc>
                <a:spcPct val="100000"/>
              </a:lnSpc>
              <a:spcBef>
                <a:spcPts val="0"/>
              </a:spcBef>
              <a:spcAft>
                <a:spcPts val="0"/>
              </a:spcAft>
              <a:buClr>
                <a:srgbClr val="D9D9D9"/>
              </a:buClr>
              <a:buSzPts val="1800"/>
              <a:buNone/>
              <a:defRPr sz="1800">
                <a:solidFill>
                  <a:srgbClr val="D9D9D9"/>
                </a:solidFill>
              </a:defRPr>
            </a:lvl6pPr>
            <a:lvl7pPr lvl="6" algn="ctr" rtl="0">
              <a:lnSpc>
                <a:spcPct val="100000"/>
              </a:lnSpc>
              <a:spcBef>
                <a:spcPts val="0"/>
              </a:spcBef>
              <a:spcAft>
                <a:spcPts val="0"/>
              </a:spcAft>
              <a:buClr>
                <a:srgbClr val="D9D9D9"/>
              </a:buClr>
              <a:buSzPts val="1800"/>
              <a:buNone/>
              <a:defRPr sz="1800">
                <a:solidFill>
                  <a:srgbClr val="D9D9D9"/>
                </a:solidFill>
              </a:defRPr>
            </a:lvl7pPr>
            <a:lvl8pPr lvl="7" algn="ctr" rtl="0">
              <a:lnSpc>
                <a:spcPct val="100000"/>
              </a:lnSpc>
              <a:spcBef>
                <a:spcPts val="0"/>
              </a:spcBef>
              <a:spcAft>
                <a:spcPts val="0"/>
              </a:spcAft>
              <a:buClr>
                <a:srgbClr val="D9D9D9"/>
              </a:buClr>
              <a:buSzPts val="1800"/>
              <a:buNone/>
              <a:defRPr sz="1800">
                <a:solidFill>
                  <a:srgbClr val="D9D9D9"/>
                </a:solidFill>
              </a:defRPr>
            </a:lvl8pPr>
            <a:lvl9pPr lvl="8" algn="ctr" rtl="0">
              <a:lnSpc>
                <a:spcPct val="100000"/>
              </a:lnSpc>
              <a:spcBef>
                <a:spcPts val="0"/>
              </a:spcBef>
              <a:spcAft>
                <a:spcPts val="0"/>
              </a:spcAft>
              <a:buClr>
                <a:srgbClr val="D9D9D9"/>
              </a:buClr>
              <a:buSzPts val="1800"/>
              <a:buNone/>
              <a:defRPr sz="1800">
                <a:solidFill>
                  <a:srgbClr val="D9D9D9"/>
                </a:solidFill>
              </a:defRPr>
            </a:lvl9pPr>
          </a:lstStyle>
          <a:p>
            <a:endParaRPr/>
          </a:p>
        </p:txBody>
      </p:sp>
      <p:sp>
        <p:nvSpPr>
          <p:cNvPr id="484" name="Google Shape;484;p24"/>
          <p:cNvSpPr txBox="1">
            <a:spLocks noGrp="1"/>
          </p:cNvSpPr>
          <p:nvPr>
            <p:ph type="ctrTitle" idx="8"/>
          </p:nvPr>
        </p:nvSpPr>
        <p:spPr>
          <a:xfrm>
            <a:off x="6428436" y="3377738"/>
            <a:ext cx="2251800" cy="577800"/>
          </a:xfrm>
          <a:prstGeom prst="rect">
            <a:avLst/>
          </a:prstGeom>
          <a:noFill/>
          <a:ln>
            <a:noFill/>
          </a:ln>
        </p:spPr>
        <p:txBody>
          <a:bodyPr spcFirstLastPara="1" wrap="square" lIns="91425" tIns="91425" rIns="91425" bIns="91425" anchor="b" anchorCtr="0">
            <a:noAutofit/>
          </a:bodyPr>
          <a:lstStyle>
            <a:lvl1pPr lvl="0" algn="l" rtl="0">
              <a:lnSpc>
                <a:spcPct val="100000"/>
              </a:lnSpc>
              <a:spcBef>
                <a:spcPts val="0"/>
              </a:spcBef>
              <a:spcAft>
                <a:spcPts val="0"/>
              </a:spcAft>
              <a:buClr>
                <a:srgbClr val="000000"/>
              </a:buClr>
              <a:buSzPts val="1200"/>
              <a:buFont typeface="Advent Pro SemiBold"/>
              <a:buNone/>
              <a:defRPr sz="2000">
                <a:solidFill>
                  <a:schemeClr val="lt1"/>
                </a:solidFill>
                <a:latin typeface="Advent Pro SemiBold"/>
                <a:ea typeface="Advent Pro SemiBold"/>
                <a:cs typeface="Advent Pro SemiBold"/>
                <a:sym typeface="Advent Pro SemiBold"/>
              </a:defRPr>
            </a:lvl1pPr>
            <a:lvl2pPr lvl="1" algn="l" rtl="0">
              <a:lnSpc>
                <a:spcPct val="100000"/>
              </a:lnSpc>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2pPr>
            <a:lvl3pPr lvl="2" algn="l" rtl="0">
              <a:lnSpc>
                <a:spcPct val="100000"/>
              </a:lnSpc>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3pPr>
            <a:lvl4pPr lvl="3" algn="l" rtl="0">
              <a:lnSpc>
                <a:spcPct val="100000"/>
              </a:lnSpc>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4pPr>
            <a:lvl5pPr lvl="4" algn="l" rtl="0">
              <a:lnSpc>
                <a:spcPct val="100000"/>
              </a:lnSpc>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5pPr>
            <a:lvl6pPr lvl="5" algn="l" rtl="0">
              <a:lnSpc>
                <a:spcPct val="100000"/>
              </a:lnSpc>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6pPr>
            <a:lvl7pPr lvl="6" algn="l" rtl="0">
              <a:lnSpc>
                <a:spcPct val="100000"/>
              </a:lnSpc>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7pPr>
            <a:lvl8pPr lvl="7" algn="l" rtl="0">
              <a:lnSpc>
                <a:spcPct val="100000"/>
              </a:lnSpc>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8pPr>
            <a:lvl9pPr lvl="8" algn="l" rtl="0">
              <a:lnSpc>
                <a:spcPct val="100000"/>
              </a:lnSpc>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9pPr>
          </a:lstStyle>
          <a:p>
            <a:endParaRPr/>
          </a:p>
        </p:txBody>
      </p:sp>
      <p:sp>
        <p:nvSpPr>
          <p:cNvPr id="485" name="Google Shape;485;p24"/>
          <p:cNvSpPr txBox="1">
            <a:spLocks noGrp="1"/>
          </p:cNvSpPr>
          <p:nvPr>
            <p:ph type="title" idx="9"/>
          </p:nvPr>
        </p:nvSpPr>
        <p:spPr>
          <a:xfrm>
            <a:off x="6428436" y="2645887"/>
            <a:ext cx="1753800" cy="577800"/>
          </a:xfrm>
          <a:prstGeom prst="rect">
            <a:avLst/>
          </a:prstGeom>
          <a:noFill/>
          <a:ln>
            <a:noFill/>
          </a:ln>
        </p:spPr>
        <p:txBody>
          <a:bodyPr spcFirstLastPara="1" wrap="square" lIns="91425" tIns="91425" rIns="91425" bIns="91425" anchor="ctr" anchorCtr="0">
            <a:noAutofit/>
          </a:bodyPr>
          <a:lstStyle>
            <a:lvl1pPr lvl="0" algn="l" rtl="0">
              <a:lnSpc>
                <a:spcPct val="100000"/>
              </a:lnSpc>
              <a:spcBef>
                <a:spcPts val="0"/>
              </a:spcBef>
              <a:spcAft>
                <a:spcPts val="0"/>
              </a:spcAft>
              <a:buClr>
                <a:srgbClr val="000000"/>
              </a:buClr>
              <a:buSzPts val="4800"/>
              <a:buNone/>
              <a:defRPr sz="4800">
                <a:solidFill>
                  <a:schemeClr val="accent1"/>
                </a:solidFill>
              </a:defRPr>
            </a:lvl1pPr>
            <a:lvl2pPr lvl="1" algn="l" rtl="0">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algn="l" rtl="0">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algn="l" rtl="0">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algn="l" rtl="0">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algn="l" rtl="0">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algn="l" rtl="0">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algn="l" rtl="0">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algn="l" rtl="0">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endParaRPr/>
          </a:p>
        </p:txBody>
      </p:sp>
      <p:sp>
        <p:nvSpPr>
          <p:cNvPr id="486" name="Google Shape;486;p24"/>
          <p:cNvSpPr txBox="1">
            <a:spLocks noGrp="1"/>
          </p:cNvSpPr>
          <p:nvPr>
            <p:ph type="ctrTitle" idx="13"/>
          </p:nvPr>
        </p:nvSpPr>
        <p:spPr>
          <a:xfrm>
            <a:off x="6429027" y="3396800"/>
            <a:ext cx="2251800" cy="577800"/>
          </a:xfrm>
          <a:prstGeom prst="rect">
            <a:avLst/>
          </a:prstGeom>
          <a:noFill/>
          <a:ln>
            <a:noFill/>
          </a:ln>
        </p:spPr>
        <p:txBody>
          <a:bodyPr spcFirstLastPara="1" wrap="square" lIns="91425" tIns="91425" rIns="91425" bIns="91425" anchor="b" anchorCtr="0">
            <a:noAutofit/>
          </a:bodyPr>
          <a:lstStyle>
            <a:lvl1pPr lvl="0" algn="l" rtl="0">
              <a:lnSpc>
                <a:spcPct val="100000"/>
              </a:lnSpc>
              <a:spcBef>
                <a:spcPts val="0"/>
              </a:spcBef>
              <a:spcAft>
                <a:spcPts val="0"/>
              </a:spcAft>
              <a:buClr>
                <a:srgbClr val="000000"/>
              </a:buClr>
              <a:buSzPts val="1200"/>
              <a:buFont typeface="Advent Pro SemiBold"/>
              <a:buNone/>
              <a:defRPr sz="2000">
                <a:solidFill>
                  <a:schemeClr val="lt1"/>
                </a:solidFill>
                <a:latin typeface="Advent Pro SemiBold"/>
                <a:ea typeface="Advent Pro SemiBold"/>
                <a:cs typeface="Advent Pro SemiBold"/>
                <a:sym typeface="Advent Pro SemiBold"/>
              </a:defRPr>
            </a:lvl1pPr>
            <a:lvl2pPr lvl="1" algn="l" rtl="0">
              <a:lnSpc>
                <a:spcPct val="100000"/>
              </a:lnSpc>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2pPr>
            <a:lvl3pPr lvl="2" algn="l" rtl="0">
              <a:lnSpc>
                <a:spcPct val="100000"/>
              </a:lnSpc>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3pPr>
            <a:lvl4pPr lvl="3" algn="l" rtl="0">
              <a:lnSpc>
                <a:spcPct val="100000"/>
              </a:lnSpc>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4pPr>
            <a:lvl5pPr lvl="4" algn="l" rtl="0">
              <a:lnSpc>
                <a:spcPct val="100000"/>
              </a:lnSpc>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5pPr>
            <a:lvl6pPr lvl="5" algn="l" rtl="0">
              <a:lnSpc>
                <a:spcPct val="100000"/>
              </a:lnSpc>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6pPr>
            <a:lvl7pPr lvl="6" algn="l" rtl="0">
              <a:lnSpc>
                <a:spcPct val="100000"/>
              </a:lnSpc>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7pPr>
            <a:lvl8pPr lvl="7" algn="l" rtl="0">
              <a:lnSpc>
                <a:spcPct val="100000"/>
              </a:lnSpc>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8pPr>
            <a:lvl9pPr lvl="8" algn="l" rtl="0">
              <a:lnSpc>
                <a:spcPct val="100000"/>
              </a:lnSpc>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9pPr>
          </a:lstStyle>
          <a:p>
            <a:endParaRPr/>
          </a:p>
        </p:txBody>
      </p:sp>
      <p:sp>
        <p:nvSpPr>
          <p:cNvPr id="487" name="Google Shape;487;p2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rtl="0">
              <a:lnSpc>
                <a:spcPct val="100000"/>
              </a:lnSpc>
              <a:spcBef>
                <a:spcPts val="0"/>
              </a:spcBef>
              <a:spcAft>
                <a:spcPts val="0"/>
              </a:spcAft>
              <a:buClr>
                <a:srgbClr val="000000"/>
              </a:buClr>
              <a:buSzPts val="1300"/>
              <a:buFont typeface="Arial"/>
              <a:buNone/>
              <a:defRPr sz="1300" b="0" i="0" u="none" strike="noStrike" cap="none">
                <a:solidFill>
                  <a:schemeClr val="lt1"/>
                </a:solidFill>
                <a:latin typeface="Maven Pro"/>
                <a:ea typeface="Maven Pro"/>
                <a:cs typeface="Maven Pro"/>
                <a:sym typeface="Maven Pro"/>
              </a:defRPr>
            </a:lvl1pPr>
            <a:lvl2pPr marL="0" marR="0" lvl="1" indent="0" algn="r" rtl="0">
              <a:lnSpc>
                <a:spcPct val="100000"/>
              </a:lnSpc>
              <a:spcBef>
                <a:spcPts val="0"/>
              </a:spcBef>
              <a:spcAft>
                <a:spcPts val="0"/>
              </a:spcAft>
              <a:buClr>
                <a:srgbClr val="000000"/>
              </a:buClr>
              <a:buSzPts val="1300"/>
              <a:buFont typeface="Arial"/>
              <a:buNone/>
              <a:defRPr sz="1300" b="0" i="0" u="none" strike="noStrike" cap="none">
                <a:solidFill>
                  <a:schemeClr val="lt1"/>
                </a:solidFill>
                <a:latin typeface="Maven Pro"/>
                <a:ea typeface="Maven Pro"/>
                <a:cs typeface="Maven Pro"/>
                <a:sym typeface="Maven Pro"/>
              </a:defRPr>
            </a:lvl2pPr>
            <a:lvl3pPr marL="0" marR="0" lvl="2" indent="0" algn="r" rtl="0">
              <a:lnSpc>
                <a:spcPct val="100000"/>
              </a:lnSpc>
              <a:spcBef>
                <a:spcPts val="0"/>
              </a:spcBef>
              <a:spcAft>
                <a:spcPts val="0"/>
              </a:spcAft>
              <a:buClr>
                <a:srgbClr val="000000"/>
              </a:buClr>
              <a:buSzPts val="1300"/>
              <a:buFont typeface="Arial"/>
              <a:buNone/>
              <a:defRPr sz="1300" b="0" i="0" u="none" strike="noStrike" cap="none">
                <a:solidFill>
                  <a:schemeClr val="lt1"/>
                </a:solidFill>
                <a:latin typeface="Maven Pro"/>
                <a:ea typeface="Maven Pro"/>
                <a:cs typeface="Maven Pro"/>
                <a:sym typeface="Maven Pro"/>
              </a:defRPr>
            </a:lvl3pPr>
            <a:lvl4pPr marL="0" marR="0" lvl="3" indent="0" algn="r" rtl="0">
              <a:lnSpc>
                <a:spcPct val="100000"/>
              </a:lnSpc>
              <a:spcBef>
                <a:spcPts val="0"/>
              </a:spcBef>
              <a:spcAft>
                <a:spcPts val="0"/>
              </a:spcAft>
              <a:buClr>
                <a:srgbClr val="000000"/>
              </a:buClr>
              <a:buSzPts val="1300"/>
              <a:buFont typeface="Arial"/>
              <a:buNone/>
              <a:defRPr sz="1300" b="0" i="0" u="none" strike="noStrike" cap="none">
                <a:solidFill>
                  <a:schemeClr val="lt1"/>
                </a:solidFill>
                <a:latin typeface="Maven Pro"/>
                <a:ea typeface="Maven Pro"/>
                <a:cs typeface="Maven Pro"/>
                <a:sym typeface="Maven Pro"/>
              </a:defRPr>
            </a:lvl4pPr>
            <a:lvl5pPr marL="0" marR="0" lvl="4" indent="0" algn="r" rtl="0">
              <a:lnSpc>
                <a:spcPct val="100000"/>
              </a:lnSpc>
              <a:spcBef>
                <a:spcPts val="0"/>
              </a:spcBef>
              <a:spcAft>
                <a:spcPts val="0"/>
              </a:spcAft>
              <a:buClr>
                <a:srgbClr val="000000"/>
              </a:buClr>
              <a:buSzPts val="1300"/>
              <a:buFont typeface="Arial"/>
              <a:buNone/>
              <a:defRPr sz="1300" b="0" i="0" u="none" strike="noStrike" cap="none">
                <a:solidFill>
                  <a:schemeClr val="lt1"/>
                </a:solidFill>
                <a:latin typeface="Maven Pro"/>
                <a:ea typeface="Maven Pro"/>
                <a:cs typeface="Maven Pro"/>
                <a:sym typeface="Maven Pro"/>
              </a:defRPr>
            </a:lvl5pPr>
            <a:lvl6pPr marL="0" marR="0" lvl="5" indent="0" algn="r" rtl="0">
              <a:lnSpc>
                <a:spcPct val="100000"/>
              </a:lnSpc>
              <a:spcBef>
                <a:spcPts val="0"/>
              </a:spcBef>
              <a:spcAft>
                <a:spcPts val="0"/>
              </a:spcAft>
              <a:buClr>
                <a:srgbClr val="000000"/>
              </a:buClr>
              <a:buSzPts val="1300"/>
              <a:buFont typeface="Arial"/>
              <a:buNone/>
              <a:defRPr sz="1300" b="0" i="0" u="none" strike="noStrike" cap="none">
                <a:solidFill>
                  <a:schemeClr val="lt1"/>
                </a:solidFill>
                <a:latin typeface="Maven Pro"/>
                <a:ea typeface="Maven Pro"/>
                <a:cs typeface="Maven Pro"/>
                <a:sym typeface="Maven Pro"/>
              </a:defRPr>
            </a:lvl6pPr>
            <a:lvl7pPr marL="0" marR="0" lvl="6" indent="0" algn="r" rtl="0">
              <a:lnSpc>
                <a:spcPct val="100000"/>
              </a:lnSpc>
              <a:spcBef>
                <a:spcPts val="0"/>
              </a:spcBef>
              <a:spcAft>
                <a:spcPts val="0"/>
              </a:spcAft>
              <a:buClr>
                <a:srgbClr val="000000"/>
              </a:buClr>
              <a:buSzPts val="1300"/>
              <a:buFont typeface="Arial"/>
              <a:buNone/>
              <a:defRPr sz="1300" b="0" i="0" u="none" strike="noStrike" cap="none">
                <a:solidFill>
                  <a:schemeClr val="lt1"/>
                </a:solidFill>
                <a:latin typeface="Maven Pro"/>
                <a:ea typeface="Maven Pro"/>
                <a:cs typeface="Maven Pro"/>
                <a:sym typeface="Maven Pro"/>
              </a:defRPr>
            </a:lvl7pPr>
            <a:lvl8pPr marL="0" marR="0" lvl="7" indent="0" algn="r" rtl="0">
              <a:lnSpc>
                <a:spcPct val="100000"/>
              </a:lnSpc>
              <a:spcBef>
                <a:spcPts val="0"/>
              </a:spcBef>
              <a:spcAft>
                <a:spcPts val="0"/>
              </a:spcAft>
              <a:buClr>
                <a:srgbClr val="000000"/>
              </a:buClr>
              <a:buSzPts val="1300"/>
              <a:buFont typeface="Arial"/>
              <a:buNone/>
              <a:defRPr sz="1300" b="0" i="0" u="none" strike="noStrike" cap="none">
                <a:solidFill>
                  <a:schemeClr val="lt1"/>
                </a:solidFill>
                <a:latin typeface="Maven Pro"/>
                <a:ea typeface="Maven Pro"/>
                <a:cs typeface="Maven Pro"/>
                <a:sym typeface="Maven Pro"/>
              </a:defRPr>
            </a:lvl8pPr>
            <a:lvl9pPr marL="0" marR="0" lvl="8" indent="0" algn="r" rtl="0">
              <a:lnSpc>
                <a:spcPct val="100000"/>
              </a:lnSpc>
              <a:spcBef>
                <a:spcPts val="0"/>
              </a:spcBef>
              <a:spcAft>
                <a:spcPts val="0"/>
              </a:spcAft>
              <a:buClr>
                <a:srgbClr val="000000"/>
              </a:buClr>
              <a:buSzPts val="1300"/>
              <a:buFont typeface="Arial"/>
              <a:buNone/>
              <a:defRPr sz="1300" b="0" i="0" u="none" strike="noStrike" cap="none">
                <a:solidFill>
                  <a:schemeClr val="lt1"/>
                </a:solidFill>
                <a:latin typeface="Maven Pro"/>
                <a:ea typeface="Maven Pro"/>
                <a:cs typeface="Maven Pro"/>
                <a:sym typeface="Maven Pr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2">
    <p:spTree>
      <p:nvGrpSpPr>
        <p:cNvPr id="1" name="Shape 488"/>
        <p:cNvGrpSpPr/>
        <p:nvPr/>
      </p:nvGrpSpPr>
      <p:grpSpPr>
        <a:xfrm>
          <a:off x="0" y="0"/>
          <a:ext cx="0" cy="0"/>
          <a:chOff x="0" y="0"/>
          <a:chExt cx="0" cy="0"/>
        </a:xfrm>
      </p:grpSpPr>
      <p:sp>
        <p:nvSpPr>
          <p:cNvPr id="489" name="Google Shape;489;p25"/>
          <p:cNvSpPr txBox="1">
            <a:spLocks noGrp="1"/>
          </p:cNvSpPr>
          <p:nvPr>
            <p:ph type="ctrTitle"/>
          </p:nvPr>
        </p:nvSpPr>
        <p:spPr>
          <a:xfrm>
            <a:off x="923625" y="1196026"/>
            <a:ext cx="982200" cy="577800"/>
          </a:xfrm>
          <a:prstGeom prst="rect">
            <a:avLst/>
          </a:prstGeom>
          <a:noFill/>
          <a:ln>
            <a:noFill/>
          </a:ln>
        </p:spPr>
        <p:txBody>
          <a:bodyPr spcFirstLastPara="1" wrap="square" lIns="91425" tIns="91425" rIns="91425" bIns="91425" anchor="b" anchorCtr="0">
            <a:noAutofit/>
          </a:bodyPr>
          <a:lstStyle>
            <a:lvl1pPr lvl="0" algn="l" rtl="0">
              <a:lnSpc>
                <a:spcPct val="100000"/>
              </a:lnSpc>
              <a:spcBef>
                <a:spcPts val="0"/>
              </a:spcBef>
              <a:spcAft>
                <a:spcPts val="0"/>
              </a:spcAft>
              <a:buClr>
                <a:srgbClr val="000000"/>
              </a:buClr>
              <a:buSzPts val="1800"/>
              <a:buFont typeface="Fira Sans Condensed Medium"/>
              <a:buNone/>
              <a:defRPr sz="2400">
                <a:solidFill>
                  <a:schemeClr val="lt1"/>
                </a:solidFill>
              </a:defRPr>
            </a:lvl1pPr>
            <a:lvl2pPr lvl="1" algn="ctr" rtl="0">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490" name="Google Shape;490;p25"/>
          <p:cNvSpPr txBox="1">
            <a:spLocks noGrp="1"/>
          </p:cNvSpPr>
          <p:nvPr>
            <p:ph type="subTitle" idx="1"/>
          </p:nvPr>
        </p:nvSpPr>
        <p:spPr>
          <a:xfrm>
            <a:off x="923637" y="1684093"/>
            <a:ext cx="2620500" cy="11124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491" name="Google Shape;491;p25"/>
          <p:cNvSpPr txBox="1">
            <a:spLocks noGrp="1"/>
          </p:cNvSpPr>
          <p:nvPr>
            <p:ph type="ctrTitle" idx="2"/>
          </p:nvPr>
        </p:nvSpPr>
        <p:spPr>
          <a:xfrm>
            <a:off x="7050379" y="1196025"/>
            <a:ext cx="1137300" cy="577800"/>
          </a:xfrm>
          <a:prstGeom prst="rect">
            <a:avLst/>
          </a:prstGeom>
          <a:noFill/>
          <a:ln>
            <a:noFill/>
          </a:ln>
        </p:spPr>
        <p:txBody>
          <a:bodyPr spcFirstLastPara="1" wrap="square" lIns="91425" tIns="91425" rIns="91425" bIns="91425" anchor="b" anchorCtr="0">
            <a:noAutofit/>
          </a:bodyPr>
          <a:lstStyle>
            <a:lvl1pPr lvl="0" algn="r" rtl="0">
              <a:lnSpc>
                <a:spcPct val="100000"/>
              </a:lnSpc>
              <a:spcBef>
                <a:spcPts val="0"/>
              </a:spcBef>
              <a:spcAft>
                <a:spcPts val="0"/>
              </a:spcAft>
              <a:buClr>
                <a:srgbClr val="000000"/>
              </a:buClr>
              <a:buSzPts val="1800"/>
              <a:buFont typeface="Fira Sans Condensed Medium"/>
              <a:buNone/>
              <a:defRPr sz="2400">
                <a:solidFill>
                  <a:schemeClr val="lt1"/>
                </a:solidFill>
              </a:defRPr>
            </a:lvl1pPr>
            <a:lvl2pPr lvl="1" algn="ctr" rtl="0">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492" name="Google Shape;492;p25"/>
          <p:cNvSpPr txBox="1">
            <a:spLocks noGrp="1"/>
          </p:cNvSpPr>
          <p:nvPr>
            <p:ph type="subTitle" idx="3"/>
          </p:nvPr>
        </p:nvSpPr>
        <p:spPr>
          <a:xfrm>
            <a:off x="5450166" y="1684093"/>
            <a:ext cx="2737500" cy="1112400"/>
          </a:xfrm>
          <a:prstGeom prst="rect">
            <a:avLst/>
          </a:prstGeom>
          <a:noFill/>
          <a:ln>
            <a:noFill/>
          </a:ln>
        </p:spPr>
        <p:txBody>
          <a:bodyPr spcFirstLastPara="1" wrap="square" lIns="91425" tIns="91425" rIns="91425" bIns="91425" anchor="t" anchorCtr="0">
            <a:noAutofit/>
          </a:bodyPr>
          <a:lstStyle>
            <a:lvl1pPr lvl="0" algn="r"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493" name="Google Shape;493;p25"/>
          <p:cNvSpPr txBox="1">
            <a:spLocks noGrp="1"/>
          </p:cNvSpPr>
          <p:nvPr>
            <p:ph type="ctrTitle" idx="4"/>
          </p:nvPr>
        </p:nvSpPr>
        <p:spPr>
          <a:xfrm>
            <a:off x="618825" y="411675"/>
            <a:ext cx="4618200" cy="577800"/>
          </a:xfrm>
          <a:prstGeom prst="rect">
            <a:avLst/>
          </a:prstGeom>
          <a:noFill/>
          <a:ln>
            <a:noFill/>
          </a:ln>
        </p:spPr>
        <p:txBody>
          <a:bodyPr spcFirstLastPara="1" wrap="square" lIns="91425" tIns="91425" rIns="91425" bIns="91425" anchor="b" anchorCtr="0">
            <a:noAutofit/>
          </a:bodyPr>
          <a:lstStyle>
            <a:lvl1pPr lvl="0" algn="l" rtl="0">
              <a:lnSpc>
                <a:spcPct val="100000"/>
              </a:lnSpc>
              <a:spcBef>
                <a:spcPts val="0"/>
              </a:spcBef>
              <a:spcAft>
                <a:spcPts val="0"/>
              </a:spcAft>
              <a:buClr>
                <a:srgbClr val="000000"/>
              </a:buClr>
              <a:buSzPts val="3600"/>
              <a:buNone/>
              <a:defRPr sz="3000"/>
            </a:lvl1pPr>
            <a:lvl2pPr lvl="1" algn="ctr" rtl="0">
              <a:lnSpc>
                <a:spcPct val="100000"/>
              </a:lnSpc>
              <a:spcBef>
                <a:spcPts val="0"/>
              </a:spcBef>
              <a:spcAft>
                <a:spcPts val="0"/>
              </a:spcAft>
              <a:buClr>
                <a:srgbClr val="D9D9D9"/>
              </a:buClr>
              <a:buSzPts val="1800"/>
              <a:buNone/>
              <a:defRPr sz="1800">
                <a:solidFill>
                  <a:srgbClr val="D9D9D9"/>
                </a:solidFill>
              </a:defRPr>
            </a:lvl2pPr>
            <a:lvl3pPr lvl="2" algn="ctr" rtl="0">
              <a:lnSpc>
                <a:spcPct val="100000"/>
              </a:lnSpc>
              <a:spcBef>
                <a:spcPts val="0"/>
              </a:spcBef>
              <a:spcAft>
                <a:spcPts val="0"/>
              </a:spcAft>
              <a:buClr>
                <a:srgbClr val="D9D9D9"/>
              </a:buClr>
              <a:buSzPts val="1800"/>
              <a:buNone/>
              <a:defRPr sz="1800">
                <a:solidFill>
                  <a:srgbClr val="D9D9D9"/>
                </a:solidFill>
              </a:defRPr>
            </a:lvl3pPr>
            <a:lvl4pPr lvl="3" algn="ctr" rtl="0">
              <a:lnSpc>
                <a:spcPct val="100000"/>
              </a:lnSpc>
              <a:spcBef>
                <a:spcPts val="0"/>
              </a:spcBef>
              <a:spcAft>
                <a:spcPts val="0"/>
              </a:spcAft>
              <a:buClr>
                <a:srgbClr val="D9D9D9"/>
              </a:buClr>
              <a:buSzPts val="1800"/>
              <a:buNone/>
              <a:defRPr sz="1800">
                <a:solidFill>
                  <a:srgbClr val="D9D9D9"/>
                </a:solidFill>
              </a:defRPr>
            </a:lvl4pPr>
            <a:lvl5pPr lvl="4" algn="ctr" rtl="0">
              <a:lnSpc>
                <a:spcPct val="100000"/>
              </a:lnSpc>
              <a:spcBef>
                <a:spcPts val="0"/>
              </a:spcBef>
              <a:spcAft>
                <a:spcPts val="0"/>
              </a:spcAft>
              <a:buClr>
                <a:srgbClr val="D9D9D9"/>
              </a:buClr>
              <a:buSzPts val="1800"/>
              <a:buNone/>
              <a:defRPr sz="1800">
                <a:solidFill>
                  <a:srgbClr val="D9D9D9"/>
                </a:solidFill>
              </a:defRPr>
            </a:lvl5pPr>
            <a:lvl6pPr lvl="5" algn="ctr" rtl="0">
              <a:lnSpc>
                <a:spcPct val="100000"/>
              </a:lnSpc>
              <a:spcBef>
                <a:spcPts val="0"/>
              </a:spcBef>
              <a:spcAft>
                <a:spcPts val="0"/>
              </a:spcAft>
              <a:buClr>
                <a:srgbClr val="D9D9D9"/>
              </a:buClr>
              <a:buSzPts val="1800"/>
              <a:buNone/>
              <a:defRPr sz="1800">
                <a:solidFill>
                  <a:srgbClr val="D9D9D9"/>
                </a:solidFill>
              </a:defRPr>
            </a:lvl6pPr>
            <a:lvl7pPr lvl="6" algn="ctr" rtl="0">
              <a:lnSpc>
                <a:spcPct val="100000"/>
              </a:lnSpc>
              <a:spcBef>
                <a:spcPts val="0"/>
              </a:spcBef>
              <a:spcAft>
                <a:spcPts val="0"/>
              </a:spcAft>
              <a:buClr>
                <a:srgbClr val="D9D9D9"/>
              </a:buClr>
              <a:buSzPts val="1800"/>
              <a:buNone/>
              <a:defRPr sz="1800">
                <a:solidFill>
                  <a:srgbClr val="D9D9D9"/>
                </a:solidFill>
              </a:defRPr>
            </a:lvl7pPr>
            <a:lvl8pPr lvl="7" algn="ctr" rtl="0">
              <a:lnSpc>
                <a:spcPct val="100000"/>
              </a:lnSpc>
              <a:spcBef>
                <a:spcPts val="0"/>
              </a:spcBef>
              <a:spcAft>
                <a:spcPts val="0"/>
              </a:spcAft>
              <a:buClr>
                <a:srgbClr val="D9D9D9"/>
              </a:buClr>
              <a:buSzPts val="1800"/>
              <a:buNone/>
              <a:defRPr sz="1800">
                <a:solidFill>
                  <a:srgbClr val="D9D9D9"/>
                </a:solidFill>
              </a:defRPr>
            </a:lvl8pPr>
            <a:lvl9pPr lvl="8" algn="ctr" rtl="0">
              <a:lnSpc>
                <a:spcPct val="100000"/>
              </a:lnSpc>
              <a:spcBef>
                <a:spcPts val="0"/>
              </a:spcBef>
              <a:spcAft>
                <a:spcPts val="0"/>
              </a:spcAft>
              <a:buClr>
                <a:srgbClr val="D9D9D9"/>
              </a:buClr>
              <a:buSzPts val="1800"/>
              <a:buNone/>
              <a:defRPr sz="1800">
                <a:solidFill>
                  <a:srgbClr val="D9D9D9"/>
                </a:solidFill>
              </a:defRPr>
            </a:lvl9pPr>
          </a:lstStyle>
          <a:p>
            <a:endParaRPr/>
          </a:p>
        </p:txBody>
      </p:sp>
      <p:sp>
        <p:nvSpPr>
          <p:cNvPr id="494" name="Google Shape;494;p25"/>
          <p:cNvSpPr/>
          <p:nvPr/>
        </p:nvSpPr>
        <p:spPr>
          <a:xfrm>
            <a:off x="7131388" y="365350"/>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5" name="Google Shape;495;p25"/>
          <p:cNvSpPr/>
          <p:nvPr/>
        </p:nvSpPr>
        <p:spPr>
          <a:xfrm>
            <a:off x="8403188" y="218375"/>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6" name="Google Shape;496;p25"/>
          <p:cNvSpPr/>
          <p:nvPr/>
        </p:nvSpPr>
        <p:spPr>
          <a:xfrm>
            <a:off x="7776788" y="362575"/>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7" name="Google Shape;497;p25"/>
          <p:cNvSpPr/>
          <p:nvPr/>
        </p:nvSpPr>
        <p:spPr>
          <a:xfrm>
            <a:off x="8539438" y="540950"/>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98" name="Google Shape;498;p25"/>
          <p:cNvGrpSpPr/>
          <p:nvPr/>
        </p:nvGrpSpPr>
        <p:grpSpPr>
          <a:xfrm>
            <a:off x="6626134" y="-164562"/>
            <a:ext cx="121172" cy="760495"/>
            <a:chOff x="5245196" y="3136513"/>
            <a:chExt cx="121172" cy="760495"/>
          </a:xfrm>
        </p:grpSpPr>
        <p:sp>
          <p:nvSpPr>
            <p:cNvPr id="499" name="Google Shape;499;p25"/>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0" name="Google Shape;500;p25"/>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501" name="Google Shape;501;p25"/>
          <p:cNvSpPr/>
          <p:nvPr/>
        </p:nvSpPr>
        <p:spPr>
          <a:xfrm>
            <a:off x="318213" y="4418900"/>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2" name="Google Shape;502;p25"/>
          <p:cNvSpPr/>
          <p:nvPr/>
        </p:nvSpPr>
        <p:spPr>
          <a:xfrm>
            <a:off x="454463" y="4741475"/>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3" name="Google Shape;503;p2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rtl="0">
              <a:lnSpc>
                <a:spcPct val="100000"/>
              </a:lnSpc>
              <a:spcBef>
                <a:spcPts val="0"/>
              </a:spcBef>
              <a:spcAft>
                <a:spcPts val="0"/>
              </a:spcAft>
              <a:buClr>
                <a:srgbClr val="000000"/>
              </a:buClr>
              <a:buSzPts val="1300"/>
              <a:buFont typeface="Arial"/>
              <a:buNone/>
              <a:defRPr sz="1300" b="0" i="0" u="none" strike="noStrike" cap="none">
                <a:solidFill>
                  <a:schemeClr val="lt1"/>
                </a:solidFill>
                <a:latin typeface="Maven Pro"/>
                <a:ea typeface="Maven Pro"/>
                <a:cs typeface="Maven Pro"/>
                <a:sym typeface="Maven Pro"/>
              </a:defRPr>
            </a:lvl1pPr>
            <a:lvl2pPr marL="0" marR="0" lvl="1" indent="0" algn="r" rtl="0">
              <a:lnSpc>
                <a:spcPct val="100000"/>
              </a:lnSpc>
              <a:spcBef>
                <a:spcPts val="0"/>
              </a:spcBef>
              <a:spcAft>
                <a:spcPts val="0"/>
              </a:spcAft>
              <a:buClr>
                <a:srgbClr val="000000"/>
              </a:buClr>
              <a:buSzPts val="1300"/>
              <a:buFont typeface="Arial"/>
              <a:buNone/>
              <a:defRPr sz="1300" b="0" i="0" u="none" strike="noStrike" cap="none">
                <a:solidFill>
                  <a:schemeClr val="lt1"/>
                </a:solidFill>
                <a:latin typeface="Maven Pro"/>
                <a:ea typeface="Maven Pro"/>
                <a:cs typeface="Maven Pro"/>
                <a:sym typeface="Maven Pro"/>
              </a:defRPr>
            </a:lvl2pPr>
            <a:lvl3pPr marL="0" marR="0" lvl="2" indent="0" algn="r" rtl="0">
              <a:lnSpc>
                <a:spcPct val="100000"/>
              </a:lnSpc>
              <a:spcBef>
                <a:spcPts val="0"/>
              </a:spcBef>
              <a:spcAft>
                <a:spcPts val="0"/>
              </a:spcAft>
              <a:buClr>
                <a:srgbClr val="000000"/>
              </a:buClr>
              <a:buSzPts val="1300"/>
              <a:buFont typeface="Arial"/>
              <a:buNone/>
              <a:defRPr sz="1300" b="0" i="0" u="none" strike="noStrike" cap="none">
                <a:solidFill>
                  <a:schemeClr val="lt1"/>
                </a:solidFill>
                <a:latin typeface="Maven Pro"/>
                <a:ea typeface="Maven Pro"/>
                <a:cs typeface="Maven Pro"/>
                <a:sym typeface="Maven Pro"/>
              </a:defRPr>
            </a:lvl3pPr>
            <a:lvl4pPr marL="0" marR="0" lvl="3" indent="0" algn="r" rtl="0">
              <a:lnSpc>
                <a:spcPct val="100000"/>
              </a:lnSpc>
              <a:spcBef>
                <a:spcPts val="0"/>
              </a:spcBef>
              <a:spcAft>
                <a:spcPts val="0"/>
              </a:spcAft>
              <a:buClr>
                <a:srgbClr val="000000"/>
              </a:buClr>
              <a:buSzPts val="1300"/>
              <a:buFont typeface="Arial"/>
              <a:buNone/>
              <a:defRPr sz="1300" b="0" i="0" u="none" strike="noStrike" cap="none">
                <a:solidFill>
                  <a:schemeClr val="lt1"/>
                </a:solidFill>
                <a:latin typeface="Maven Pro"/>
                <a:ea typeface="Maven Pro"/>
                <a:cs typeface="Maven Pro"/>
                <a:sym typeface="Maven Pro"/>
              </a:defRPr>
            </a:lvl4pPr>
            <a:lvl5pPr marL="0" marR="0" lvl="4" indent="0" algn="r" rtl="0">
              <a:lnSpc>
                <a:spcPct val="100000"/>
              </a:lnSpc>
              <a:spcBef>
                <a:spcPts val="0"/>
              </a:spcBef>
              <a:spcAft>
                <a:spcPts val="0"/>
              </a:spcAft>
              <a:buClr>
                <a:srgbClr val="000000"/>
              </a:buClr>
              <a:buSzPts val="1300"/>
              <a:buFont typeface="Arial"/>
              <a:buNone/>
              <a:defRPr sz="1300" b="0" i="0" u="none" strike="noStrike" cap="none">
                <a:solidFill>
                  <a:schemeClr val="lt1"/>
                </a:solidFill>
                <a:latin typeface="Maven Pro"/>
                <a:ea typeface="Maven Pro"/>
                <a:cs typeface="Maven Pro"/>
                <a:sym typeface="Maven Pro"/>
              </a:defRPr>
            </a:lvl5pPr>
            <a:lvl6pPr marL="0" marR="0" lvl="5" indent="0" algn="r" rtl="0">
              <a:lnSpc>
                <a:spcPct val="100000"/>
              </a:lnSpc>
              <a:spcBef>
                <a:spcPts val="0"/>
              </a:spcBef>
              <a:spcAft>
                <a:spcPts val="0"/>
              </a:spcAft>
              <a:buClr>
                <a:srgbClr val="000000"/>
              </a:buClr>
              <a:buSzPts val="1300"/>
              <a:buFont typeface="Arial"/>
              <a:buNone/>
              <a:defRPr sz="1300" b="0" i="0" u="none" strike="noStrike" cap="none">
                <a:solidFill>
                  <a:schemeClr val="lt1"/>
                </a:solidFill>
                <a:latin typeface="Maven Pro"/>
                <a:ea typeface="Maven Pro"/>
                <a:cs typeface="Maven Pro"/>
                <a:sym typeface="Maven Pro"/>
              </a:defRPr>
            </a:lvl6pPr>
            <a:lvl7pPr marL="0" marR="0" lvl="6" indent="0" algn="r" rtl="0">
              <a:lnSpc>
                <a:spcPct val="100000"/>
              </a:lnSpc>
              <a:spcBef>
                <a:spcPts val="0"/>
              </a:spcBef>
              <a:spcAft>
                <a:spcPts val="0"/>
              </a:spcAft>
              <a:buClr>
                <a:srgbClr val="000000"/>
              </a:buClr>
              <a:buSzPts val="1300"/>
              <a:buFont typeface="Arial"/>
              <a:buNone/>
              <a:defRPr sz="1300" b="0" i="0" u="none" strike="noStrike" cap="none">
                <a:solidFill>
                  <a:schemeClr val="lt1"/>
                </a:solidFill>
                <a:latin typeface="Maven Pro"/>
                <a:ea typeface="Maven Pro"/>
                <a:cs typeface="Maven Pro"/>
                <a:sym typeface="Maven Pro"/>
              </a:defRPr>
            </a:lvl7pPr>
            <a:lvl8pPr marL="0" marR="0" lvl="7" indent="0" algn="r" rtl="0">
              <a:lnSpc>
                <a:spcPct val="100000"/>
              </a:lnSpc>
              <a:spcBef>
                <a:spcPts val="0"/>
              </a:spcBef>
              <a:spcAft>
                <a:spcPts val="0"/>
              </a:spcAft>
              <a:buClr>
                <a:srgbClr val="000000"/>
              </a:buClr>
              <a:buSzPts val="1300"/>
              <a:buFont typeface="Arial"/>
              <a:buNone/>
              <a:defRPr sz="1300" b="0" i="0" u="none" strike="noStrike" cap="none">
                <a:solidFill>
                  <a:schemeClr val="lt1"/>
                </a:solidFill>
                <a:latin typeface="Maven Pro"/>
                <a:ea typeface="Maven Pro"/>
                <a:cs typeface="Maven Pro"/>
                <a:sym typeface="Maven Pro"/>
              </a:defRPr>
            </a:lvl8pPr>
            <a:lvl9pPr marL="0" marR="0" lvl="8" indent="0" algn="r" rtl="0">
              <a:lnSpc>
                <a:spcPct val="100000"/>
              </a:lnSpc>
              <a:spcBef>
                <a:spcPts val="0"/>
              </a:spcBef>
              <a:spcAft>
                <a:spcPts val="0"/>
              </a:spcAft>
              <a:buClr>
                <a:srgbClr val="000000"/>
              </a:buClr>
              <a:buSzPts val="1300"/>
              <a:buFont typeface="Arial"/>
              <a:buNone/>
              <a:defRPr sz="1300" b="0" i="0" u="none" strike="noStrike" cap="none">
                <a:solidFill>
                  <a:schemeClr val="lt1"/>
                </a:solidFill>
                <a:latin typeface="Maven Pro"/>
                <a:ea typeface="Maven Pro"/>
                <a:cs typeface="Maven Pro"/>
                <a:sym typeface="Maven Pr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0"/>
        <p:cNvGrpSpPr/>
        <p:nvPr/>
      </p:nvGrpSpPr>
      <p:grpSpPr>
        <a:xfrm>
          <a:off x="0" y="0"/>
          <a:ext cx="0" cy="0"/>
          <a:chOff x="0" y="0"/>
          <a:chExt cx="0" cy="0"/>
        </a:xfrm>
      </p:grpSpPr>
      <p:sp>
        <p:nvSpPr>
          <p:cNvPr id="41" name="Google Shape;41;p3"/>
          <p:cNvSpPr/>
          <p:nvPr/>
        </p:nvSpPr>
        <p:spPr>
          <a:xfrm>
            <a:off x="7202390" y="916059"/>
            <a:ext cx="121434" cy="121434"/>
          </a:xfrm>
          <a:custGeom>
            <a:avLst/>
            <a:gdLst/>
            <a:ahLst/>
            <a:cxnLst/>
            <a:rect l="l" t="t" r="r" b="b"/>
            <a:pathLst>
              <a:path w="4634" h="4634" extrusionOk="0">
                <a:moveTo>
                  <a:pt x="0" y="1"/>
                </a:moveTo>
                <a:lnTo>
                  <a:pt x="0" y="4634"/>
                </a:lnTo>
                <a:lnTo>
                  <a:pt x="4633" y="4634"/>
                </a:lnTo>
                <a:lnTo>
                  <a:pt x="4633"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3"/>
          <p:cNvSpPr/>
          <p:nvPr/>
        </p:nvSpPr>
        <p:spPr>
          <a:xfrm>
            <a:off x="8263673" y="2953681"/>
            <a:ext cx="104086" cy="104322"/>
          </a:xfrm>
          <a:custGeom>
            <a:avLst/>
            <a:gdLst/>
            <a:ahLst/>
            <a:cxnLst/>
            <a:rect l="l" t="t" r="r" b="b"/>
            <a:pathLst>
              <a:path w="3972" h="3981" extrusionOk="0">
                <a:moveTo>
                  <a:pt x="0" y="1"/>
                </a:moveTo>
                <a:lnTo>
                  <a:pt x="0" y="3981"/>
                </a:lnTo>
                <a:lnTo>
                  <a:pt x="3972" y="3981"/>
                </a:lnTo>
                <a:lnTo>
                  <a:pt x="397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 name="Google Shape;43;p3"/>
          <p:cNvGrpSpPr/>
          <p:nvPr/>
        </p:nvGrpSpPr>
        <p:grpSpPr>
          <a:xfrm>
            <a:off x="8263682" y="-434366"/>
            <a:ext cx="188886" cy="1181531"/>
            <a:chOff x="2877432" y="975334"/>
            <a:chExt cx="188886" cy="1181531"/>
          </a:xfrm>
        </p:grpSpPr>
        <p:sp>
          <p:nvSpPr>
            <p:cNvPr id="44" name="Google Shape;44;p3"/>
            <p:cNvSpPr/>
            <p:nvPr/>
          </p:nvSpPr>
          <p:spPr>
            <a:xfrm>
              <a:off x="2877432" y="1968242"/>
              <a:ext cx="188886" cy="188624"/>
            </a:xfrm>
            <a:custGeom>
              <a:avLst/>
              <a:gdLst/>
              <a:ahLst/>
              <a:cxnLst/>
              <a:rect l="l" t="t" r="r" b="b"/>
              <a:pathLst>
                <a:path w="7208" h="7198" fill="none" extrusionOk="0">
                  <a:moveTo>
                    <a:pt x="1" y="0"/>
                  </a:moveTo>
                  <a:lnTo>
                    <a:pt x="7208" y="0"/>
                  </a:lnTo>
                  <a:lnTo>
                    <a:pt x="7208" y="7198"/>
                  </a:lnTo>
                  <a:lnTo>
                    <a:pt x="1" y="7198"/>
                  </a:lnTo>
                  <a:close/>
                </a:path>
              </a:pathLst>
            </a:custGeom>
            <a:noFill/>
            <a:ln w="5750"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3"/>
            <p:cNvSpPr/>
            <p:nvPr/>
          </p:nvSpPr>
          <p:spPr>
            <a:xfrm>
              <a:off x="2905393" y="1452501"/>
              <a:ext cx="133226" cy="133252"/>
            </a:xfrm>
            <a:custGeom>
              <a:avLst/>
              <a:gdLst/>
              <a:ahLst/>
              <a:cxnLst/>
              <a:rect l="l" t="t" r="r" b="b"/>
              <a:pathLst>
                <a:path w="5084" h="5085" fill="none" extrusionOk="0">
                  <a:moveTo>
                    <a:pt x="0" y="1"/>
                  </a:moveTo>
                  <a:lnTo>
                    <a:pt x="5083" y="1"/>
                  </a:lnTo>
                  <a:lnTo>
                    <a:pt x="5083" y="5084"/>
                  </a:lnTo>
                  <a:lnTo>
                    <a:pt x="0"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3"/>
            <p:cNvSpPr/>
            <p:nvPr/>
          </p:nvSpPr>
          <p:spPr>
            <a:xfrm>
              <a:off x="2931651" y="975334"/>
              <a:ext cx="80476" cy="80711"/>
            </a:xfrm>
            <a:custGeom>
              <a:avLst/>
              <a:gdLst/>
              <a:ahLst/>
              <a:cxnLst/>
              <a:rect l="l" t="t" r="r" b="b"/>
              <a:pathLst>
                <a:path w="3071" h="3080" fill="none" extrusionOk="0">
                  <a:moveTo>
                    <a:pt x="0" y="0"/>
                  </a:moveTo>
                  <a:lnTo>
                    <a:pt x="3070" y="0"/>
                  </a:lnTo>
                  <a:lnTo>
                    <a:pt x="3070" y="3080"/>
                  </a:lnTo>
                  <a:lnTo>
                    <a:pt x="0" y="3080"/>
                  </a:lnTo>
                  <a:close/>
                </a:path>
              </a:pathLst>
            </a:custGeom>
            <a:noFill/>
            <a:ln w="2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 name="Google Shape;47;p3"/>
          <p:cNvSpPr/>
          <p:nvPr/>
        </p:nvSpPr>
        <p:spPr>
          <a:xfrm>
            <a:off x="8485996" y="1614632"/>
            <a:ext cx="80502" cy="80476"/>
          </a:xfrm>
          <a:custGeom>
            <a:avLst/>
            <a:gdLst/>
            <a:ahLst/>
            <a:cxnLst/>
            <a:rect l="l" t="t" r="r" b="b"/>
            <a:pathLst>
              <a:path w="3072" h="3071" extrusionOk="0">
                <a:moveTo>
                  <a:pt x="1" y="0"/>
                </a:moveTo>
                <a:lnTo>
                  <a:pt x="1" y="3070"/>
                </a:lnTo>
                <a:lnTo>
                  <a:pt x="3071" y="3070"/>
                </a:lnTo>
                <a:lnTo>
                  <a:pt x="3071"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 name="Google Shape;48;p3"/>
          <p:cNvGrpSpPr/>
          <p:nvPr/>
        </p:nvGrpSpPr>
        <p:grpSpPr>
          <a:xfrm>
            <a:off x="3643898" y="-436198"/>
            <a:ext cx="133252" cy="1952377"/>
            <a:chOff x="6780548" y="337714"/>
            <a:chExt cx="133252" cy="1952377"/>
          </a:xfrm>
        </p:grpSpPr>
        <p:sp>
          <p:nvSpPr>
            <p:cNvPr id="49" name="Google Shape;49;p3"/>
            <p:cNvSpPr/>
            <p:nvPr/>
          </p:nvSpPr>
          <p:spPr>
            <a:xfrm>
              <a:off x="6780548" y="2156839"/>
              <a:ext cx="133252" cy="133252"/>
            </a:xfrm>
            <a:custGeom>
              <a:avLst/>
              <a:gdLst/>
              <a:ahLst/>
              <a:cxnLst/>
              <a:rect l="l" t="t" r="r" b="b"/>
              <a:pathLst>
                <a:path w="5085" h="5085" fill="none" extrusionOk="0">
                  <a:moveTo>
                    <a:pt x="1" y="1"/>
                  </a:moveTo>
                  <a:lnTo>
                    <a:pt x="5084" y="1"/>
                  </a:lnTo>
                  <a:lnTo>
                    <a:pt x="5084" y="5084"/>
                  </a:lnTo>
                  <a:lnTo>
                    <a:pt x="1"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3"/>
            <p:cNvSpPr/>
            <p:nvPr/>
          </p:nvSpPr>
          <p:spPr>
            <a:xfrm>
              <a:off x="6842943" y="337714"/>
              <a:ext cx="8464" cy="1695359"/>
            </a:xfrm>
            <a:custGeom>
              <a:avLst/>
              <a:gdLst/>
              <a:ahLst/>
              <a:cxnLst/>
              <a:rect l="l" t="t" r="r" b="b"/>
              <a:pathLst>
                <a:path w="323" h="64696" extrusionOk="0">
                  <a:moveTo>
                    <a:pt x="157" y="0"/>
                  </a:moveTo>
                  <a:lnTo>
                    <a:pt x="1" y="64695"/>
                  </a:lnTo>
                  <a:lnTo>
                    <a:pt x="322" y="64695"/>
                  </a:lnTo>
                  <a:lnTo>
                    <a:pt x="157"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 name="Google Shape;51;p3"/>
          <p:cNvSpPr/>
          <p:nvPr/>
        </p:nvSpPr>
        <p:spPr>
          <a:xfrm>
            <a:off x="8935726" y="10"/>
            <a:ext cx="8464" cy="2519637"/>
          </a:xfrm>
          <a:custGeom>
            <a:avLst/>
            <a:gdLst/>
            <a:ahLst/>
            <a:cxnLst/>
            <a:rect l="l" t="t" r="r" b="b"/>
            <a:pathLst>
              <a:path w="323" h="96151" extrusionOk="0">
                <a:moveTo>
                  <a:pt x="166" y="0"/>
                </a:moveTo>
                <a:lnTo>
                  <a:pt x="1" y="96150"/>
                </a:lnTo>
                <a:lnTo>
                  <a:pt x="323" y="96150"/>
                </a:lnTo>
                <a:lnTo>
                  <a:pt x="16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 name="Google Shape;52;p3"/>
          <p:cNvGrpSpPr/>
          <p:nvPr/>
        </p:nvGrpSpPr>
        <p:grpSpPr>
          <a:xfrm>
            <a:off x="8008096" y="2108910"/>
            <a:ext cx="199001" cy="2139769"/>
            <a:chOff x="8008096" y="2108910"/>
            <a:chExt cx="199001" cy="2139769"/>
          </a:xfrm>
        </p:grpSpPr>
        <p:sp>
          <p:nvSpPr>
            <p:cNvPr id="53" name="Google Shape;53;p3"/>
            <p:cNvSpPr/>
            <p:nvPr/>
          </p:nvSpPr>
          <p:spPr>
            <a:xfrm>
              <a:off x="8008096" y="4049705"/>
              <a:ext cx="199001" cy="198975"/>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3"/>
            <p:cNvSpPr/>
            <p:nvPr/>
          </p:nvSpPr>
          <p:spPr>
            <a:xfrm>
              <a:off x="8103246" y="2108910"/>
              <a:ext cx="8464" cy="1793863"/>
            </a:xfrm>
            <a:custGeom>
              <a:avLst/>
              <a:gdLst/>
              <a:ahLst/>
              <a:cxnLst/>
              <a:rect l="l" t="t" r="r" b="b"/>
              <a:pathLst>
                <a:path w="323" h="68455" extrusionOk="0">
                  <a:moveTo>
                    <a:pt x="166" y="1"/>
                  </a:moveTo>
                  <a:lnTo>
                    <a:pt x="0" y="68455"/>
                  </a:lnTo>
                  <a:lnTo>
                    <a:pt x="322" y="68455"/>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 name="Google Shape;55;p3"/>
          <p:cNvGrpSpPr/>
          <p:nvPr/>
        </p:nvGrpSpPr>
        <p:grpSpPr>
          <a:xfrm>
            <a:off x="520996" y="1091548"/>
            <a:ext cx="199001" cy="2139769"/>
            <a:chOff x="8008096" y="2108910"/>
            <a:chExt cx="199001" cy="2139769"/>
          </a:xfrm>
        </p:grpSpPr>
        <p:sp>
          <p:nvSpPr>
            <p:cNvPr id="56" name="Google Shape;56;p3"/>
            <p:cNvSpPr/>
            <p:nvPr/>
          </p:nvSpPr>
          <p:spPr>
            <a:xfrm>
              <a:off x="8008096" y="4049705"/>
              <a:ext cx="199001" cy="198975"/>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3"/>
            <p:cNvSpPr/>
            <p:nvPr/>
          </p:nvSpPr>
          <p:spPr>
            <a:xfrm>
              <a:off x="8103246" y="2108910"/>
              <a:ext cx="8464" cy="1793863"/>
            </a:xfrm>
            <a:custGeom>
              <a:avLst/>
              <a:gdLst/>
              <a:ahLst/>
              <a:cxnLst/>
              <a:rect l="l" t="t" r="r" b="b"/>
              <a:pathLst>
                <a:path w="323" h="68455" extrusionOk="0">
                  <a:moveTo>
                    <a:pt x="166" y="1"/>
                  </a:moveTo>
                  <a:lnTo>
                    <a:pt x="0" y="68455"/>
                  </a:lnTo>
                  <a:lnTo>
                    <a:pt x="322" y="68455"/>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 name="Google Shape;58;p3"/>
          <p:cNvSpPr txBox="1">
            <a:spLocks noGrp="1"/>
          </p:cNvSpPr>
          <p:nvPr>
            <p:ph type="ctrTitle"/>
          </p:nvPr>
        </p:nvSpPr>
        <p:spPr>
          <a:xfrm>
            <a:off x="2031287" y="1742775"/>
            <a:ext cx="2622000" cy="8373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000000"/>
              </a:buClr>
              <a:buSzPts val="1200"/>
              <a:buNone/>
              <a:defRPr sz="4800">
                <a:solidFill>
                  <a:schemeClr val="lt1"/>
                </a:solidFill>
              </a:defRPr>
            </a:lvl1pPr>
            <a:lvl2pPr lvl="1" rtl="0">
              <a:spcBef>
                <a:spcPts val="0"/>
              </a:spcBef>
              <a:spcAft>
                <a:spcPts val="0"/>
              </a:spcAft>
              <a:buClr>
                <a:srgbClr val="000000"/>
              </a:buClr>
              <a:buSzPts val="1200"/>
              <a:buNone/>
              <a:defRPr sz="1200">
                <a:solidFill>
                  <a:srgbClr val="000000"/>
                </a:solidFill>
              </a:defRPr>
            </a:lvl2pPr>
            <a:lvl3pPr lvl="2" rtl="0">
              <a:spcBef>
                <a:spcPts val="0"/>
              </a:spcBef>
              <a:spcAft>
                <a:spcPts val="0"/>
              </a:spcAft>
              <a:buClr>
                <a:srgbClr val="000000"/>
              </a:buClr>
              <a:buSzPts val="1200"/>
              <a:buNone/>
              <a:defRPr sz="1200">
                <a:solidFill>
                  <a:srgbClr val="000000"/>
                </a:solidFill>
              </a:defRPr>
            </a:lvl3pPr>
            <a:lvl4pPr lvl="3" rtl="0">
              <a:spcBef>
                <a:spcPts val="0"/>
              </a:spcBef>
              <a:spcAft>
                <a:spcPts val="0"/>
              </a:spcAft>
              <a:buClr>
                <a:srgbClr val="000000"/>
              </a:buClr>
              <a:buSzPts val="1200"/>
              <a:buNone/>
              <a:defRPr sz="1200">
                <a:solidFill>
                  <a:srgbClr val="000000"/>
                </a:solidFill>
              </a:defRPr>
            </a:lvl4pPr>
            <a:lvl5pPr lvl="4" rtl="0">
              <a:spcBef>
                <a:spcPts val="0"/>
              </a:spcBef>
              <a:spcAft>
                <a:spcPts val="0"/>
              </a:spcAft>
              <a:buClr>
                <a:srgbClr val="000000"/>
              </a:buClr>
              <a:buSzPts val="1200"/>
              <a:buNone/>
              <a:defRPr sz="1200">
                <a:solidFill>
                  <a:srgbClr val="000000"/>
                </a:solidFill>
              </a:defRPr>
            </a:lvl5pPr>
            <a:lvl6pPr lvl="5" rtl="0">
              <a:spcBef>
                <a:spcPts val="0"/>
              </a:spcBef>
              <a:spcAft>
                <a:spcPts val="0"/>
              </a:spcAft>
              <a:buClr>
                <a:srgbClr val="000000"/>
              </a:buClr>
              <a:buSzPts val="1200"/>
              <a:buNone/>
              <a:defRPr sz="1200">
                <a:solidFill>
                  <a:srgbClr val="000000"/>
                </a:solidFill>
              </a:defRPr>
            </a:lvl6pPr>
            <a:lvl7pPr lvl="6" rtl="0">
              <a:spcBef>
                <a:spcPts val="0"/>
              </a:spcBef>
              <a:spcAft>
                <a:spcPts val="0"/>
              </a:spcAft>
              <a:buClr>
                <a:srgbClr val="000000"/>
              </a:buClr>
              <a:buSzPts val="1200"/>
              <a:buNone/>
              <a:defRPr sz="1200">
                <a:solidFill>
                  <a:srgbClr val="000000"/>
                </a:solidFill>
              </a:defRPr>
            </a:lvl7pPr>
            <a:lvl8pPr lvl="7" rtl="0">
              <a:spcBef>
                <a:spcPts val="0"/>
              </a:spcBef>
              <a:spcAft>
                <a:spcPts val="0"/>
              </a:spcAft>
              <a:buClr>
                <a:srgbClr val="000000"/>
              </a:buClr>
              <a:buSzPts val="1200"/>
              <a:buNone/>
              <a:defRPr sz="1200">
                <a:solidFill>
                  <a:srgbClr val="000000"/>
                </a:solidFill>
              </a:defRPr>
            </a:lvl8pPr>
            <a:lvl9pPr lvl="8" rtl="0">
              <a:spcBef>
                <a:spcPts val="0"/>
              </a:spcBef>
              <a:spcAft>
                <a:spcPts val="0"/>
              </a:spcAft>
              <a:buClr>
                <a:srgbClr val="000000"/>
              </a:buClr>
              <a:buSzPts val="1200"/>
              <a:buNone/>
              <a:defRPr sz="1200">
                <a:solidFill>
                  <a:srgbClr val="000000"/>
                </a:solidFill>
              </a:defRPr>
            </a:lvl9pPr>
          </a:lstStyle>
          <a:p>
            <a:endParaRPr/>
          </a:p>
        </p:txBody>
      </p:sp>
      <p:sp>
        <p:nvSpPr>
          <p:cNvPr id="59" name="Google Shape;59;p3"/>
          <p:cNvSpPr txBox="1">
            <a:spLocks noGrp="1"/>
          </p:cNvSpPr>
          <p:nvPr>
            <p:ph type="subTitle" idx="1"/>
          </p:nvPr>
        </p:nvSpPr>
        <p:spPr>
          <a:xfrm>
            <a:off x="1791587" y="2417450"/>
            <a:ext cx="3101400" cy="1048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60" name="Google Shape;60;p3"/>
          <p:cNvSpPr txBox="1">
            <a:spLocks noGrp="1"/>
          </p:cNvSpPr>
          <p:nvPr>
            <p:ph type="title" idx="2" hasCustomPrompt="1"/>
          </p:nvPr>
        </p:nvSpPr>
        <p:spPr>
          <a:xfrm>
            <a:off x="5834900" y="2122225"/>
            <a:ext cx="9810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000000"/>
              </a:buClr>
              <a:buSzPts val="4800"/>
              <a:buNone/>
              <a:defRPr sz="6000"/>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61" name="Google Shape;61;p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2"/>
        <p:cNvGrpSpPr/>
        <p:nvPr/>
      </p:nvGrpSpPr>
      <p:grpSpPr>
        <a:xfrm>
          <a:off x="0" y="0"/>
          <a:ext cx="0" cy="0"/>
          <a:chOff x="0" y="0"/>
          <a:chExt cx="0" cy="0"/>
        </a:xfrm>
      </p:grpSpPr>
      <p:sp>
        <p:nvSpPr>
          <p:cNvPr id="63" name="Google Shape;63;p4"/>
          <p:cNvSpPr txBox="1">
            <a:spLocks noGrp="1"/>
          </p:cNvSpPr>
          <p:nvPr>
            <p:ph type="body" idx="1"/>
          </p:nvPr>
        </p:nvSpPr>
        <p:spPr>
          <a:xfrm>
            <a:off x="618825" y="1679175"/>
            <a:ext cx="3534300" cy="2090100"/>
          </a:xfrm>
          <a:prstGeom prst="rect">
            <a:avLst/>
          </a:prstGeom>
        </p:spPr>
        <p:txBody>
          <a:bodyPr spcFirstLastPara="1" wrap="square" lIns="91425" tIns="91425" rIns="91425" bIns="91425" anchor="t" anchorCtr="0">
            <a:noAutofit/>
          </a:bodyPr>
          <a:lstStyle>
            <a:lvl1pPr marL="457200" lvl="0" indent="-342900">
              <a:lnSpc>
                <a:spcPct val="100000"/>
              </a:lnSpc>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64" name="Google Shape;64;p4"/>
          <p:cNvSpPr txBox="1">
            <a:spLocks noGrp="1"/>
          </p:cNvSpPr>
          <p:nvPr>
            <p:ph type="ctrTitle"/>
          </p:nvPr>
        </p:nvSpPr>
        <p:spPr>
          <a:xfrm>
            <a:off x="618825" y="411675"/>
            <a:ext cx="26865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
        <p:nvSpPr>
          <p:cNvPr id="65" name="Google Shape;65;p4"/>
          <p:cNvSpPr/>
          <p:nvPr/>
        </p:nvSpPr>
        <p:spPr>
          <a:xfrm>
            <a:off x="720000" y="4690125"/>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4"/>
          <p:cNvSpPr/>
          <p:nvPr/>
        </p:nvSpPr>
        <p:spPr>
          <a:xfrm>
            <a:off x="2058475" y="4152200"/>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4"/>
          <p:cNvSpPr/>
          <p:nvPr/>
        </p:nvSpPr>
        <p:spPr>
          <a:xfrm>
            <a:off x="1432075" y="4296400"/>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4"/>
          <p:cNvSpPr/>
          <p:nvPr/>
        </p:nvSpPr>
        <p:spPr>
          <a:xfrm>
            <a:off x="2194725" y="4474775"/>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4"/>
          <p:cNvSpPr/>
          <p:nvPr/>
        </p:nvSpPr>
        <p:spPr>
          <a:xfrm>
            <a:off x="1585475" y="4695513"/>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 name="Google Shape;70;p4"/>
          <p:cNvGrpSpPr/>
          <p:nvPr/>
        </p:nvGrpSpPr>
        <p:grpSpPr>
          <a:xfrm>
            <a:off x="8148521" y="3004593"/>
            <a:ext cx="98059" cy="1147596"/>
            <a:chOff x="3347921" y="16006"/>
            <a:chExt cx="98059" cy="1147596"/>
          </a:xfrm>
        </p:grpSpPr>
        <p:sp>
          <p:nvSpPr>
            <p:cNvPr id="71" name="Google Shape;71;p4"/>
            <p:cNvSpPr/>
            <p:nvPr/>
          </p:nvSpPr>
          <p:spPr>
            <a:xfrm>
              <a:off x="3347921" y="1065280"/>
              <a:ext cx="98059" cy="98321"/>
            </a:xfrm>
            <a:custGeom>
              <a:avLst/>
              <a:gdLst/>
              <a:ahLst/>
              <a:cxnLst/>
              <a:rect l="l" t="t" r="r" b="b"/>
              <a:pathLst>
                <a:path w="3742" h="3752" fill="none" extrusionOk="0">
                  <a:moveTo>
                    <a:pt x="0" y="1"/>
                  </a:moveTo>
                  <a:lnTo>
                    <a:pt x="3741" y="1"/>
                  </a:lnTo>
                  <a:lnTo>
                    <a:pt x="3741" y="3751"/>
                  </a:lnTo>
                  <a:lnTo>
                    <a:pt x="0" y="3751"/>
                  </a:lnTo>
                  <a:close/>
                </a:path>
              </a:pathLst>
            </a:custGeom>
            <a:noFill/>
            <a:ln w="29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4"/>
            <p:cNvSpPr/>
            <p:nvPr/>
          </p:nvSpPr>
          <p:spPr>
            <a:xfrm>
              <a:off x="3392705" y="16006"/>
              <a:ext cx="8464" cy="894665"/>
            </a:xfrm>
            <a:custGeom>
              <a:avLst/>
              <a:gdLst/>
              <a:ahLst/>
              <a:cxnLst/>
              <a:rect l="l" t="t" r="r" b="b"/>
              <a:pathLst>
                <a:path w="323" h="34141" extrusionOk="0">
                  <a:moveTo>
                    <a:pt x="157" y="1"/>
                  </a:moveTo>
                  <a:lnTo>
                    <a:pt x="1" y="34141"/>
                  </a:lnTo>
                  <a:lnTo>
                    <a:pt x="323" y="34141"/>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 name="Google Shape;73;p4"/>
          <p:cNvGrpSpPr/>
          <p:nvPr/>
        </p:nvGrpSpPr>
        <p:grpSpPr>
          <a:xfrm>
            <a:off x="281421" y="3769263"/>
            <a:ext cx="121172" cy="760495"/>
            <a:chOff x="5245196" y="3136513"/>
            <a:chExt cx="121172" cy="760495"/>
          </a:xfrm>
        </p:grpSpPr>
        <p:sp>
          <p:nvSpPr>
            <p:cNvPr id="74" name="Google Shape;74;p4"/>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4"/>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 name="Google Shape;76;p4"/>
          <p:cNvGrpSpPr/>
          <p:nvPr/>
        </p:nvGrpSpPr>
        <p:grpSpPr>
          <a:xfrm>
            <a:off x="8534739" y="4069632"/>
            <a:ext cx="57599" cy="831799"/>
            <a:chOff x="2038689" y="173907"/>
            <a:chExt cx="57599" cy="831799"/>
          </a:xfrm>
        </p:grpSpPr>
        <p:sp>
          <p:nvSpPr>
            <p:cNvPr id="77" name="Google Shape;77;p4"/>
            <p:cNvSpPr/>
            <p:nvPr/>
          </p:nvSpPr>
          <p:spPr>
            <a:xfrm>
              <a:off x="2038689" y="947872"/>
              <a:ext cx="57599" cy="57834"/>
            </a:xfrm>
            <a:custGeom>
              <a:avLst/>
              <a:gdLst/>
              <a:ahLst/>
              <a:cxnLst/>
              <a:rect l="l" t="t" r="r" b="b"/>
              <a:pathLst>
                <a:path w="2198" h="2207" fill="none" extrusionOk="0">
                  <a:moveTo>
                    <a:pt x="1" y="0"/>
                  </a:moveTo>
                  <a:lnTo>
                    <a:pt x="2197" y="0"/>
                  </a:lnTo>
                  <a:lnTo>
                    <a:pt x="2197" y="2206"/>
                  </a:lnTo>
                  <a:lnTo>
                    <a:pt x="1" y="2206"/>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4"/>
            <p:cNvSpPr/>
            <p:nvPr/>
          </p:nvSpPr>
          <p:spPr>
            <a:xfrm>
              <a:off x="2063269" y="173907"/>
              <a:ext cx="8438" cy="692074"/>
            </a:xfrm>
            <a:custGeom>
              <a:avLst/>
              <a:gdLst/>
              <a:ahLst/>
              <a:cxnLst/>
              <a:rect l="l" t="t" r="r" b="b"/>
              <a:pathLst>
                <a:path w="322" h="26410" extrusionOk="0">
                  <a:moveTo>
                    <a:pt x="166" y="1"/>
                  </a:moveTo>
                  <a:lnTo>
                    <a:pt x="0" y="26410"/>
                  </a:lnTo>
                  <a:lnTo>
                    <a:pt x="322" y="26410"/>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 name="Google Shape;79;p4"/>
          <p:cNvSpPr/>
          <p:nvPr/>
        </p:nvSpPr>
        <p:spPr>
          <a:xfrm>
            <a:off x="7686100" y="4568875"/>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4"/>
          <p:cNvSpPr/>
          <p:nvPr/>
        </p:nvSpPr>
        <p:spPr>
          <a:xfrm>
            <a:off x="8868125" y="3769263"/>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82"/>
        <p:cNvGrpSpPr/>
        <p:nvPr/>
      </p:nvGrpSpPr>
      <p:grpSpPr>
        <a:xfrm>
          <a:off x="0" y="0"/>
          <a:ext cx="0" cy="0"/>
          <a:chOff x="0" y="0"/>
          <a:chExt cx="0" cy="0"/>
        </a:xfrm>
      </p:grpSpPr>
      <p:sp>
        <p:nvSpPr>
          <p:cNvPr id="83" name="Google Shape;83;p5"/>
          <p:cNvSpPr txBox="1">
            <a:spLocks noGrp="1"/>
          </p:cNvSpPr>
          <p:nvPr>
            <p:ph type="ctrTitle"/>
          </p:nvPr>
        </p:nvSpPr>
        <p:spPr>
          <a:xfrm>
            <a:off x="923625" y="1196026"/>
            <a:ext cx="982200" cy="5778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rgbClr val="000000"/>
              </a:buClr>
              <a:buSzPts val="1800"/>
              <a:buFont typeface="Fira Sans Condensed Medium"/>
              <a:buNone/>
              <a:defRPr sz="2400">
                <a:solidFill>
                  <a:schemeClr val="lt1"/>
                </a:solidFill>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84" name="Google Shape;84;p5"/>
          <p:cNvSpPr txBox="1">
            <a:spLocks noGrp="1"/>
          </p:cNvSpPr>
          <p:nvPr>
            <p:ph type="subTitle" idx="1"/>
          </p:nvPr>
        </p:nvSpPr>
        <p:spPr>
          <a:xfrm>
            <a:off x="923637" y="1684093"/>
            <a:ext cx="2620500" cy="111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85" name="Google Shape;85;p5"/>
          <p:cNvSpPr txBox="1">
            <a:spLocks noGrp="1"/>
          </p:cNvSpPr>
          <p:nvPr>
            <p:ph type="ctrTitle" idx="2"/>
          </p:nvPr>
        </p:nvSpPr>
        <p:spPr>
          <a:xfrm>
            <a:off x="7050379" y="1196025"/>
            <a:ext cx="1137300" cy="577800"/>
          </a:xfrm>
          <a:prstGeom prst="rect">
            <a:avLst/>
          </a:prstGeom>
          <a:ln>
            <a:noFill/>
          </a:ln>
        </p:spPr>
        <p:txBody>
          <a:bodyPr spcFirstLastPara="1" wrap="square" lIns="91425" tIns="91425" rIns="91425" bIns="91425" anchor="b" anchorCtr="0">
            <a:noAutofit/>
          </a:bodyPr>
          <a:lstStyle>
            <a:lvl1pPr lvl="0" algn="r" rtl="0">
              <a:spcBef>
                <a:spcPts val="0"/>
              </a:spcBef>
              <a:spcAft>
                <a:spcPts val="0"/>
              </a:spcAft>
              <a:buClr>
                <a:srgbClr val="000000"/>
              </a:buClr>
              <a:buSzPts val="1800"/>
              <a:buFont typeface="Fira Sans Condensed Medium"/>
              <a:buNone/>
              <a:defRPr sz="2400">
                <a:solidFill>
                  <a:schemeClr val="lt1"/>
                </a:solidFill>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86" name="Google Shape;86;p5"/>
          <p:cNvSpPr txBox="1">
            <a:spLocks noGrp="1"/>
          </p:cNvSpPr>
          <p:nvPr>
            <p:ph type="subTitle" idx="3"/>
          </p:nvPr>
        </p:nvSpPr>
        <p:spPr>
          <a:xfrm>
            <a:off x="5450166" y="1684093"/>
            <a:ext cx="2737500" cy="111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87" name="Google Shape;87;p5"/>
          <p:cNvSpPr txBox="1">
            <a:spLocks noGrp="1"/>
          </p:cNvSpPr>
          <p:nvPr>
            <p:ph type="ctrTitle" idx="4"/>
          </p:nvPr>
        </p:nvSpPr>
        <p:spPr>
          <a:xfrm>
            <a:off x="618825" y="411675"/>
            <a:ext cx="46182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
        <p:nvSpPr>
          <p:cNvPr id="88" name="Google Shape;88;p5"/>
          <p:cNvSpPr/>
          <p:nvPr/>
        </p:nvSpPr>
        <p:spPr>
          <a:xfrm>
            <a:off x="7131388" y="365350"/>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5"/>
          <p:cNvSpPr/>
          <p:nvPr/>
        </p:nvSpPr>
        <p:spPr>
          <a:xfrm>
            <a:off x="8403188" y="218375"/>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5"/>
          <p:cNvSpPr/>
          <p:nvPr/>
        </p:nvSpPr>
        <p:spPr>
          <a:xfrm>
            <a:off x="7776788" y="362575"/>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5"/>
          <p:cNvSpPr/>
          <p:nvPr/>
        </p:nvSpPr>
        <p:spPr>
          <a:xfrm>
            <a:off x="8539438" y="540950"/>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 name="Google Shape;92;p5"/>
          <p:cNvGrpSpPr/>
          <p:nvPr/>
        </p:nvGrpSpPr>
        <p:grpSpPr>
          <a:xfrm>
            <a:off x="6626134" y="-164562"/>
            <a:ext cx="121172" cy="760495"/>
            <a:chOff x="5245196" y="3136513"/>
            <a:chExt cx="121172" cy="760495"/>
          </a:xfrm>
        </p:grpSpPr>
        <p:sp>
          <p:nvSpPr>
            <p:cNvPr id="93" name="Google Shape;93;p5"/>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5"/>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 name="Google Shape;95;p5"/>
          <p:cNvSpPr/>
          <p:nvPr/>
        </p:nvSpPr>
        <p:spPr>
          <a:xfrm>
            <a:off x="318213" y="4418900"/>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5"/>
          <p:cNvSpPr/>
          <p:nvPr/>
        </p:nvSpPr>
        <p:spPr>
          <a:xfrm>
            <a:off x="454463" y="4741475"/>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8"/>
        <p:cNvGrpSpPr/>
        <p:nvPr/>
      </p:nvGrpSpPr>
      <p:grpSpPr>
        <a:xfrm>
          <a:off x="0" y="0"/>
          <a:ext cx="0" cy="0"/>
          <a:chOff x="0" y="0"/>
          <a:chExt cx="0" cy="0"/>
        </a:xfrm>
      </p:grpSpPr>
      <p:sp>
        <p:nvSpPr>
          <p:cNvPr id="99" name="Google Shape;99;p6"/>
          <p:cNvSpPr txBox="1">
            <a:spLocks noGrp="1"/>
          </p:cNvSpPr>
          <p:nvPr>
            <p:ph type="ctrTitle"/>
          </p:nvPr>
        </p:nvSpPr>
        <p:spPr>
          <a:xfrm>
            <a:off x="618825" y="411675"/>
            <a:ext cx="47277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
        <p:nvSpPr>
          <p:cNvPr id="100" name="Google Shape;100;p6"/>
          <p:cNvSpPr/>
          <p:nvPr/>
        </p:nvSpPr>
        <p:spPr>
          <a:xfrm>
            <a:off x="7573050" y="277375"/>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6"/>
          <p:cNvSpPr/>
          <p:nvPr/>
        </p:nvSpPr>
        <p:spPr>
          <a:xfrm>
            <a:off x="8985850" y="411675"/>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6"/>
          <p:cNvSpPr/>
          <p:nvPr/>
        </p:nvSpPr>
        <p:spPr>
          <a:xfrm>
            <a:off x="8359450" y="555875"/>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6"/>
          <p:cNvSpPr/>
          <p:nvPr/>
        </p:nvSpPr>
        <p:spPr>
          <a:xfrm>
            <a:off x="9122100" y="734250"/>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6"/>
          <p:cNvSpPr/>
          <p:nvPr/>
        </p:nvSpPr>
        <p:spPr>
          <a:xfrm>
            <a:off x="8798600" y="1088650"/>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6"/>
          <p:cNvSpPr/>
          <p:nvPr/>
        </p:nvSpPr>
        <p:spPr>
          <a:xfrm>
            <a:off x="6099342" y="-150600"/>
            <a:ext cx="96045" cy="95462"/>
          </a:xfrm>
          <a:custGeom>
            <a:avLst/>
            <a:gdLst/>
            <a:ahLst/>
            <a:cxnLst/>
            <a:rect l="l" t="t" r="r" b="b"/>
            <a:pathLst>
              <a:path w="3128" h="3109" extrusionOk="0">
                <a:moveTo>
                  <a:pt x="2678" y="431"/>
                </a:moveTo>
                <a:lnTo>
                  <a:pt x="2678" y="2659"/>
                </a:lnTo>
                <a:lnTo>
                  <a:pt x="450" y="2659"/>
                </a:lnTo>
                <a:lnTo>
                  <a:pt x="450" y="431"/>
                </a:lnTo>
                <a:close/>
                <a:moveTo>
                  <a:pt x="0" y="0"/>
                </a:moveTo>
                <a:lnTo>
                  <a:pt x="0" y="3109"/>
                </a:lnTo>
                <a:lnTo>
                  <a:pt x="3128" y="3109"/>
                </a:lnTo>
                <a:lnTo>
                  <a:pt x="312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6"/>
          <p:cNvSpPr/>
          <p:nvPr/>
        </p:nvSpPr>
        <p:spPr>
          <a:xfrm>
            <a:off x="6702523" y="444536"/>
            <a:ext cx="95493" cy="95462"/>
          </a:xfrm>
          <a:custGeom>
            <a:avLst/>
            <a:gdLst/>
            <a:ahLst/>
            <a:cxnLst/>
            <a:rect l="l" t="t" r="r" b="b"/>
            <a:pathLst>
              <a:path w="3110" h="3109" extrusionOk="0">
                <a:moveTo>
                  <a:pt x="2678" y="450"/>
                </a:moveTo>
                <a:lnTo>
                  <a:pt x="2678" y="2678"/>
                </a:lnTo>
                <a:lnTo>
                  <a:pt x="450" y="2678"/>
                </a:lnTo>
                <a:lnTo>
                  <a:pt x="450" y="450"/>
                </a:lnTo>
                <a:close/>
                <a:moveTo>
                  <a:pt x="1" y="0"/>
                </a:moveTo>
                <a:lnTo>
                  <a:pt x="1" y="3109"/>
                </a:lnTo>
                <a:lnTo>
                  <a:pt x="3109" y="3109"/>
                </a:lnTo>
                <a:lnTo>
                  <a:pt x="3109"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6"/>
          <p:cNvSpPr/>
          <p:nvPr/>
        </p:nvSpPr>
        <p:spPr>
          <a:xfrm>
            <a:off x="5904975" y="143222"/>
            <a:ext cx="82259" cy="82259"/>
          </a:xfrm>
          <a:custGeom>
            <a:avLst/>
            <a:gdLst/>
            <a:ahLst/>
            <a:cxnLst/>
            <a:rect l="l" t="t" r="r" b="b"/>
            <a:pathLst>
              <a:path w="2679" h="2679" extrusionOk="0">
                <a:moveTo>
                  <a:pt x="1" y="1"/>
                </a:moveTo>
                <a:lnTo>
                  <a:pt x="1" y="2679"/>
                </a:lnTo>
                <a:lnTo>
                  <a:pt x="2679" y="2679"/>
                </a:lnTo>
                <a:lnTo>
                  <a:pt x="2679"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6"/>
          <p:cNvSpPr/>
          <p:nvPr/>
        </p:nvSpPr>
        <p:spPr>
          <a:xfrm>
            <a:off x="303600" y="4401725"/>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6"/>
          <p:cNvSpPr/>
          <p:nvPr/>
        </p:nvSpPr>
        <p:spPr>
          <a:xfrm>
            <a:off x="564075" y="4753900"/>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24"/>
        <p:cNvGrpSpPr/>
        <p:nvPr/>
      </p:nvGrpSpPr>
      <p:grpSpPr>
        <a:xfrm>
          <a:off x="0" y="0"/>
          <a:ext cx="0" cy="0"/>
          <a:chOff x="0" y="0"/>
          <a:chExt cx="0" cy="0"/>
        </a:xfrm>
      </p:grpSpPr>
      <p:sp>
        <p:nvSpPr>
          <p:cNvPr id="125" name="Google Shape;125;p8"/>
          <p:cNvSpPr txBox="1">
            <a:spLocks noGrp="1"/>
          </p:cNvSpPr>
          <p:nvPr>
            <p:ph type="title"/>
          </p:nvPr>
        </p:nvSpPr>
        <p:spPr>
          <a:xfrm>
            <a:off x="2037000" y="1496400"/>
            <a:ext cx="5070000" cy="21507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72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126" name="Google Shape;126;p8"/>
          <p:cNvSpPr/>
          <p:nvPr/>
        </p:nvSpPr>
        <p:spPr>
          <a:xfrm>
            <a:off x="1060456" y="1158638"/>
            <a:ext cx="121198" cy="121434"/>
          </a:xfrm>
          <a:custGeom>
            <a:avLst/>
            <a:gdLst/>
            <a:ahLst/>
            <a:cxnLst/>
            <a:rect l="l" t="t" r="r" b="b"/>
            <a:pathLst>
              <a:path w="4625" h="4634" extrusionOk="0">
                <a:moveTo>
                  <a:pt x="1" y="0"/>
                </a:moveTo>
                <a:lnTo>
                  <a:pt x="1" y="4633"/>
                </a:lnTo>
                <a:lnTo>
                  <a:pt x="4625" y="4633"/>
                </a:lnTo>
                <a:lnTo>
                  <a:pt x="4625" y="0"/>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8"/>
          <p:cNvSpPr/>
          <p:nvPr/>
        </p:nvSpPr>
        <p:spPr>
          <a:xfrm>
            <a:off x="7799740" y="916059"/>
            <a:ext cx="121434" cy="121434"/>
          </a:xfrm>
          <a:custGeom>
            <a:avLst/>
            <a:gdLst/>
            <a:ahLst/>
            <a:cxnLst/>
            <a:rect l="l" t="t" r="r" b="b"/>
            <a:pathLst>
              <a:path w="4634" h="4634" extrusionOk="0">
                <a:moveTo>
                  <a:pt x="0" y="1"/>
                </a:moveTo>
                <a:lnTo>
                  <a:pt x="0" y="4634"/>
                </a:lnTo>
                <a:lnTo>
                  <a:pt x="4633" y="4634"/>
                </a:lnTo>
                <a:lnTo>
                  <a:pt x="4633"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8"/>
          <p:cNvSpPr/>
          <p:nvPr/>
        </p:nvSpPr>
        <p:spPr>
          <a:xfrm>
            <a:off x="5257933" y="2452405"/>
            <a:ext cx="57599" cy="57599"/>
          </a:xfrm>
          <a:custGeom>
            <a:avLst/>
            <a:gdLst/>
            <a:ahLst/>
            <a:cxnLst/>
            <a:rect l="l" t="t" r="r" b="b"/>
            <a:pathLst>
              <a:path w="2198" h="2198" fill="none" extrusionOk="0">
                <a:moveTo>
                  <a:pt x="1" y="1"/>
                </a:moveTo>
                <a:lnTo>
                  <a:pt x="2198" y="1"/>
                </a:lnTo>
                <a:lnTo>
                  <a:pt x="2198" y="2198"/>
                </a:lnTo>
                <a:lnTo>
                  <a:pt x="1" y="2198"/>
                </a:lnTo>
                <a:close/>
              </a:path>
            </a:pathLst>
          </a:custGeom>
          <a:noFill/>
          <a:ln w="13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8"/>
          <p:cNvSpPr/>
          <p:nvPr/>
        </p:nvSpPr>
        <p:spPr>
          <a:xfrm>
            <a:off x="275669" y="1557059"/>
            <a:ext cx="57834" cy="57599"/>
          </a:xfrm>
          <a:custGeom>
            <a:avLst/>
            <a:gdLst/>
            <a:ahLst/>
            <a:cxnLst/>
            <a:rect l="l" t="t" r="r" b="b"/>
            <a:pathLst>
              <a:path w="2207" h="2198" fill="none" extrusionOk="0">
                <a:moveTo>
                  <a:pt x="0" y="0"/>
                </a:moveTo>
                <a:lnTo>
                  <a:pt x="2207" y="0"/>
                </a:lnTo>
                <a:lnTo>
                  <a:pt x="2207" y="2197"/>
                </a:lnTo>
                <a:lnTo>
                  <a:pt x="0" y="2197"/>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8"/>
          <p:cNvSpPr/>
          <p:nvPr/>
        </p:nvSpPr>
        <p:spPr>
          <a:xfrm>
            <a:off x="2307882" y="3002386"/>
            <a:ext cx="104086" cy="104322"/>
          </a:xfrm>
          <a:custGeom>
            <a:avLst/>
            <a:gdLst/>
            <a:ahLst/>
            <a:cxnLst/>
            <a:rect l="l" t="t" r="r" b="b"/>
            <a:pathLst>
              <a:path w="3972" h="3981" fill="none" extrusionOk="0">
                <a:moveTo>
                  <a:pt x="1" y="1"/>
                </a:moveTo>
                <a:lnTo>
                  <a:pt x="3972" y="1"/>
                </a:lnTo>
                <a:lnTo>
                  <a:pt x="3972" y="3981"/>
                </a:lnTo>
                <a:lnTo>
                  <a:pt x="1" y="3981"/>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8"/>
          <p:cNvSpPr/>
          <p:nvPr/>
        </p:nvSpPr>
        <p:spPr>
          <a:xfrm>
            <a:off x="8263673" y="2953681"/>
            <a:ext cx="104086" cy="104322"/>
          </a:xfrm>
          <a:custGeom>
            <a:avLst/>
            <a:gdLst/>
            <a:ahLst/>
            <a:cxnLst/>
            <a:rect l="l" t="t" r="r" b="b"/>
            <a:pathLst>
              <a:path w="3972" h="3981" extrusionOk="0">
                <a:moveTo>
                  <a:pt x="0" y="1"/>
                </a:moveTo>
                <a:lnTo>
                  <a:pt x="0" y="3981"/>
                </a:lnTo>
                <a:lnTo>
                  <a:pt x="3972" y="3981"/>
                </a:lnTo>
                <a:lnTo>
                  <a:pt x="397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2" name="Google Shape;132;p8"/>
          <p:cNvGrpSpPr/>
          <p:nvPr/>
        </p:nvGrpSpPr>
        <p:grpSpPr>
          <a:xfrm>
            <a:off x="8263682" y="-434366"/>
            <a:ext cx="188886" cy="1181531"/>
            <a:chOff x="2877432" y="975334"/>
            <a:chExt cx="188886" cy="1181531"/>
          </a:xfrm>
        </p:grpSpPr>
        <p:sp>
          <p:nvSpPr>
            <p:cNvPr id="133" name="Google Shape;133;p8"/>
            <p:cNvSpPr/>
            <p:nvPr/>
          </p:nvSpPr>
          <p:spPr>
            <a:xfrm>
              <a:off x="2877432" y="1968242"/>
              <a:ext cx="188886" cy="188624"/>
            </a:xfrm>
            <a:custGeom>
              <a:avLst/>
              <a:gdLst/>
              <a:ahLst/>
              <a:cxnLst/>
              <a:rect l="l" t="t" r="r" b="b"/>
              <a:pathLst>
                <a:path w="7208" h="7198" fill="none" extrusionOk="0">
                  <a:moveTo>
                    <a:pt x="1" y="0"/>
                  </a:moveTo>
                  <a:lnTo>
                    <a:pt x="7208" y="0"/>
                  </a:lnTo>
                  <a:lnTo>
                    <a:pt x="7208" y="7198"/>
                  </a:lnTo>
                  <a:lnTo>
                    <a:pt x="1" y="7198"/>
                  </a:lnTo>
                  <a:close/>
                </a:path>
              </a:pathLst>
            </a:custGeom>
            <a:noFill/>
            <a:ln w="5750"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8"/>
            <p:cNvSpPr/>
            <p:nvPr/>
          </p:nvSpPr>
          <p:spPr>
            <a:xfrm>
              <a:off x="2905393" y="1452501"/>
              <a:ext cx="133226" cy="133252"/>
            </a:xfrm>
            <a:custGeom>
              <a:avLst/>
              <a:gdLst/>
              <a:ahLst/>
              <a:cxnLst/>
              <a:rect l="l" t="t" r="r" b="b"/>
              <a:pathLst>
                <a:path w="5084" h="5085" fill="none" extrusionOk="0">
                  <a:moveTo>
                    <a:pt x="0" y="1"/>
                  </a:moveTo>
                  <a:lnTo>
                    <a:pt x="5083" y="1"/>
                  </a:lnTo>
                  <a:lnTo>
                    <a:pt x="5083" y="5084"/>
                  </a:lnTo>
                  <a:lnTo>
                    <a:pt x="0"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8"/>
            <p:cNvSpPr/>
            <p:nvPr/>
          </p:nvSpPr>
          <p:spPr>
            <a:xfrm>
              <a:off x="2931651" y="975334"/>
              <a:ext cx="80476" cy="80711"/>
            </a:xfrm>
            <a:custGeom>
              <a:avLst/>
              <a:gdLst/>
              <a:ahLst/>
              <a:cxnLst/>
              <a:rect l="l" t="t" r="r" b="b"/>
              <a:pathLst>
                <a:path w="3071" h="3080" fill="none" extrusionOk="0">
                  <a:moveTo>
                    <a:pt x="0" y="0"/>
                  </a:moveTo>
                  <a:lnTo>
                    <a:pt x="3070" y="0"/>
                  </a:lnTo>
                  <a:lnTo>
                    <a:pt x="3070" y="3080"/>
                  </a:lnTo>
                  <a:lnTo>
                    <a:pt x="0" y="3080"/>
                  </a:lnTo>
                  <a:close/>
                </a:path>
              </a:pathLst>
            </a:custGeom>
            <a:noFill/>
            <a:ln w="2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6" name="Google Shape;136;p8"/>
          <p:cNvSpPr/>
          <p:nvPr/>
        </p:nvSpPr>
        <p:spPr>
          <a:xfrm>
            <a:off x="8485996" y="1614632"/>
            <a:ext cx="80502" cy="80476"/>
          </a:xfrm>
          <a:custGeom>
            <a:avLst/>
            <a:gdLst/>
            <a:ahLst/>
            <a:cxnLst/>
            <a:rect l="l" t="t" r="r" b="b"/>
            <a:pathLst>
              <a:path w="3072" h="3071" extrusionOk="0">
                <a:moveTo>
                  <a:pt x="1" y="0"/>
                </a:moveTo>
                <a:lnTo>
                  <a:pt x="1" y="3070"/>
                </a:lnTo>
                <a:lnTo>
                  <a:pt x="3071" y="3070"/>
                </a:lnTo>
                <a:lnTo>
                  <a:pt x="3071"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8"/>
          <p:cNvSpPr/>
          <p:nvPr/>
        </p:nvSpPr>
        <p:spPr>
          <a:xfrm>
            <a:off x="6293004" y="835609"/>
            <a:ext cx="80476" cy="80476"/>
          </a:xfrm>
          <a:custGeom>
            <a:avLst/>
            <a:gdLst/>
            <a:ahLst/>
            <a:cxnLst/>
            <a:rect l="l" t="t" r="r" b="b"/>
            <a:pathLst>
              <a:path w="3071" h="3071" extrusionOk="0">
                <a:moveTo>
                  <a:pt x="1" y="1"/>
                </a:moveTo>
                <a:lnTo>
                  <a:pt x="1" y="3071"/>
                </a:lnTo>
                <a:lnTo>
                  <a:pt x="3071" y="3071"/>
                </a:lnTo>
                <a:lnTo>
                  <a:pt x="3071"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8"/>
          <p:cNvSpPr/>
          <p:nvPr/>
        </p:nvSpPr>
        <p:spPr>
          <a:xfrm>
            <a:off x="1778504" y="2156778"/>
            <a:ext cx="119993" cy="119966"/>
          </a:xfrm>
          <a:custGeom>
            <a:avLst/>
            <a:gdLst/>
            <a:ahLst/>
            <a:cxnLst/>
            <a:rect l="l" t="t" r="r" b="b"/>
            <a:pathLst>
              <a:path w="4579" h="4578" extrusionOk="0">
                <a:moveTo>
                  <a:pt x="1" y="0"/>
                </a:moveTo>
                <a:lnTo>
                  <a:pt x="1" y="4578"/>
                </a:lnTo>
                <a:lnTo>
                  <a:pt x="4578" y="4578"/>
                </a:lnTo>
                <a:lnTo>
                  <a:pt x="457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9" name="Google Shape;139;p8"/>
          <p:cNvGrpSpPr/>
          <p:nvPr/>
        </p:nvGrpSpPr>
        <p:grpSpPr>
          <a:xfrm>
            <a:off x="3090746" y="-533657"/>
            <a:ext cx="98059" cy="1147596"/>
            <a:chOff x="3347921" y="16006"/>
            <a:chExt cx="98059" cy="1147596"/>
          </a:xfrm>
        </p:grpSpPr>
        <p:sp>
          <p:nvSpPr>
            <p:cNvPr id="140" name="Google Shape;140;p8"/>
            <p:cNvSpPr/>
            <p:nvPr/>
          </p:nvSpPr>
          <p:spPr>
            <a:xfrm>
              <a:off x="3347921" y="1065280"/>
              <a:ext cx="98059" cy="98321"/>
            </a:xfrm>
            <a:custGeom>
              <a:avLst/>
              <a:gdLst/>
              <a:ahLst/>
              <a:cxnLst/>
              <a:rect l="l" t="t" r="r" b="b"/>
              <a:pathLst>
                <a:path w="3742" h="3752" fill="none" extrusionOk="0">
                  <a:moveTo>
                    <a:pt x="0" y="1"/>
                  </a:moveTo>
                  <a:lnTo>
                    <a:pt x="3741" y="1"/>
                  </a:lnTo>
                  <a:lnTo>
                    <a:pt x="3741" y="3751"/>
                  </a:lnTo>
                  <a:lnTo>
                    <a:pt x="0" y="3751"/>
                  </a:lnTo>
                  <a:close/>
                </a:path>
              </a:pathLst>
            </a:custGeom>
            <a:noFill/>
            <a:ln w="29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8"/>
            <p:cNvSpPr/>
            <p:nvPr/>
          </p:nvSpPr>
          <p:spPr>
            <a:xfrm>
              <a:off x="3392705" y="16006"/>
              <a:ext cx="8464" cy="894665"/>
            </a:xfrm>
            <a:custGeom>
              <a:avLst/>
              <a:gdLst/>
              <a:ahLst/>
              <a:cxnLst/>
              <a:rect l="l" t="t" r="r" b="b"/>
              <a:pathLst>
                <a:path w="323" h="34141" extrusionOk="0">
                  <a:moveTo>
                    <a:pt x="157" y="1"/>
                  </a:moveTo>
                  <a:lnTo>
                    <a:pt x="1" y="34141"/>
                  </a:lnTo>
                  <a:lnTo>
                    <a:pt x="323" y="34141"/>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 name="Google Shape;142;p8"/>
          <p:cNvGrpSpPr/>
          <p:nvPr/>
        </p:nvGrpSpPr>
        <p:grpSpPr>
          <a:xfrm>
            <a:off x="4892771" y="-340112"/>
            <a:ext cx="121172" cy="760495"/>
            <a:chOff x="5245196" y="3136513"/>
            <a:chExt cx="121172" cy="760495"/>
          </a:xfrm>
        </p:grpSpPr>
        <p:sp>
          <p:nvSpPr>
            <p:cNvPr id="143" name="Google Shape;143;p8"/>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8"/>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 name="Google Shape;145;p8"/>
          <p:cNvGrpSpPr/>
          <p:nvPr/>
        </p:nvGrpSpPr>
        <p:grpSpPr>
          <a:xfrm>
            <a:off x="6967836" y="85439"/>
            <a:ext cx="133252" cy="1952377"/>
            <a:chOff x="6780548" y="337714"/>
            <a:chExt cx="133252" cy="1952377"/>
          </a:xfrm>
        </p:grpSpPr>
        <p:sp>
          <p:nvSpPr>
            <p:cNvPr id="146" name="Google Shape;146;p8"/>
            <p:cNvSpPr/>
            <p:nvPr/>
          </p:nvSpPr>
          <p:spPr>
            <a:xfrm>
              <a:off x="6780548" y="2156839"/>
              <a:ext cx="133252" cy="133252"/>
            </a:xfrm>
            <a:custGeom>
              <a:avLst/>
              <a:gdLst/>
              <a:ahLst/>
              <a:cxnLst/>
              <a:rect l="l" t="t" r="r" b="b"/>
              <a:pathLst>
                <a:path w="5085" h="5085" fill="none" extrusionOk="0">
                  <a:moveTo>
                    <a:pt x="1" y="1"/>
                  </a:moveTo>
                  <a:lnTo>
                    <a:pt x="5084" y="1"/>
                  </a:lnTo>
                  <a:lnTo>
                    <a:pt x="5084" y="5084"/>
                  </a:lnTo>
                  <a:lnTo>
                    <a:pt x="1"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8"/>
            <p:cNvSpPr/>
            <p:nvPr/>
          </p:nvSpPr>
          <p:spPr>
            <a:xfrm>
              <a:off x="6842943" y="337714"/>
              <a:ext cx="8464" cy="1695359"/>
            </a:xfrm>
            <a:custGeom>
              <a:avLst/>
              <a:gdLst/>
              <a:ahLst/>
              <a:cxnLst/>
              <a:rect l="l" t="t" r="r" b="b"/>
              <a:pathLst>
                <a:path w="323" h="64696" extrusionOk="0">
                  <a:moveTo>
                    <a:pt x="157" y="0"/>
                  </a:moveTo>
                  <a:lnTo>
                    <a:pt x="1" y="64695"/>
                  </a:lnTo>
                  <a:lnTo>
                    <a:pt x="322" y="64695"/>
                  </a:lnTo>
                  <a:lnTo>
                    <a:pt x="157"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 name="Google Shape;148;p8"/>
          <p:cNvGrpSpPr/>
          <p:nvPr/>
        </p:nvGrpSpPr>
        <p:grpSpPr>
          <a:xfrm>
            <a:off x="250617" y="2402301"/>
            <a:ext cx="188650" cy="2468354"/>
            <a:chOff x="250617" y="2402301"/>
            <a:chExt cx="188650" cy="2468354"/>
          </a:xfrm>
        </p:grpSpPr>
        <p:sp>
          <p:nvSpPr>
            <p:cNvPr id="149" name="Google Shape;149;p8"/>
            <p:cNvSpPr/>
            <p:nvPr/>
          </p:nvSpPr>
          <p:spPr>
            <a:xfrm>
              <a:off x="250617" y="4681770"/>
              <a:ext cx="188650" cy="188886"/>
            </a:xfrm>
            <a:custGeom>
              <a:avLst/>
              <a:gdLst/>
              <a:ahLst/>
              <a:cxnLst/>
              <a:rect l="l" t="t" r="r" b="b"/>
              <a:pathLst>
                <a:path w="7199" h="7208" fill="none" extrusionOk="0">
                  <a:moveTo>
                    <a:pt x="0" y="1"/>
                  </a:moveTo>
                  <a:lnTo>
                    <a:pt x="7198" y="1"/>
                  </a:lnTo>
                  <a:lnTo>
                    <a:pt x="7198" y="7207"/>
                  </a:lnTo>
                  <a:lnTo>
                    <a:pt x="0" y="7207"/>
                  </a:lnTo>
                  <a:close/>
                </a:path>
              </a:pathLst>
            </a:custGeom>
            <a:noFill/>
            <a:ln w="5750"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8"/>
            <p:cNvSpPr/>
            <p:nvPr/>
          </p:nvSpPr>
          <p:spPr>
            <a:xfrm>
              <a:off x="278316" y="4166291"/>
              <a:ext cx="133226" cy="133226"/>
            </a:xfrm>
            <a:custGeom>
              <a:avLst/>
              <a:gdLst/>
              <a:ahLst/>
              <a:cxnLst/>
              <a:rect l="l" t="t" r="r" b="b"/>
              <a:pathLst>
                <a:path w="5084" h="5084" fill="none" extrusionOk="0">
                  <a:moveTo>
                    <a:pt x="1" y="0"/>
                  </a:moveTo>
                  <a:lnTo>
                    <a:pt x="5084" y="0"/>
                  </a:lnTo>
                  <a:lnTo>
                    <a:pt x="5084" y="5084"/>
                  </a:lnTo>
                  <a:lnTo>
                    <a:pt x="1"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8"/>
            <p:cNvSpPr/>
            <p:nvPr/>
          </p:nvSpPr>
          <p:spPr>
            <a:xfrm>
              <a:off x="304573" y="3689098"/>
              <a:ext cx="80476" cy="80476"/>
            </a:xfrm>
            <a:custGeom>
              <a:avLst/>
              <a:gdLst/>
              <a:ahLst/>
              <a:cxnLst/>
              <a:rect l="l" t="t" r="r" b="b"/>
              <a:pathLst>
                <a:path w="3071" h="3071" fill="none" extrusionOk="0">
                  <a:moveTo>
                    <a:pt x="1" y="0"/>
                  </a:moveTo>
                  <a:lnTo>
                    <a:pt x="3071" y="0"/>
                  </a:lnTo>
                  <a:lnTo>
                    <a:pt x="3071" y="3071"/>
                  </a:lnTo>
                  <a:lnTo>
                    <a:pt x="1" y="3071"/>
                  </a:lnTo>
                  <a:close/>
                </a:path>
              </a:pathLst>
            </a:custGeom>
            <a:noFill/>
            <a:ln w="2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8"/>
            <p:cNvSpPr/>
            <p:nvPr/>
          </p:nvSpPr>
          <p:spPr>
            <a:xfrm>
              <a:off x="340710" y="2402301"/>
              <a:ext cx="8464" cy="1011487"/>
            </a:xfrm>
            <a:custGeom>
              <a:avLst/>
              <a:gdLst/>
              <a:ahLst/>
              <a:cxnLst/>
              <a:rect l="l" t="t" r="r" b="b"/>
              <a:pathLst>
                <a:path w="323" h="38599" extrusionOk="0">
                  <a:moveTo>
                    <a:pt x="157" y="1"/>
                  </a:moveTo>
                  <a:lnTo>
                    <a:pt x="0" y="38599"/>
                  </a:lnTo>
                  <a:lnTo>
                    <a:pt x="322" y="38599"/>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 name="Google Shape;153;p8"/>
          <p:cNvGrpSpPr/>
          <p:nvPr/>
        </p:nvGrpSpPr>
        <p:grpSpPr>
          <a:xfrm>
            <a:off x="982417" y="1695096"/>
            <a:ext cx="199237" cy="2828935"/>
            <a:chOff x="1608717" y="1280046"/>
            <a:chExt cx="199237" cy="2828935"/>
          </a:xfrm>
        </p:grpSpPr>
        <p:sp>
          <p:nvSpPr>
            <p:cNvPr id="154" name="Google Shape;154;p8"/>
            <p:cNvSpPr/>
            <p:nvPr/>
          </p:nvSpPr>
          <p:spPr>
            <a:xfrm>
              <a:off x="1608717" y="3909744"/>
              <a:ext cx="199237" cy="199237"/>
            </a:xfrm>
            <a:custGeom>
              <a:avLst/>
              <a:gdLst/>
              <a:ahLst/>
              <a:cxnLst/>
              <a:rect l="l" t="t" r="r" b="b"/>
              <a:pathLst>
                <a:path w="7603" h="7603" extrusionOk="0">
                  <a:moveTo>
                    <a:pt x="0" y="1"/>
                  </a:moveTo>
                  <a:lnTo>
                    <a:pt x="0" y="7602"/>
                  </a:lnTo>
                  <a:lnTo>
                    <a:pt x="7602" y="7602"/>
                  </a:lnTo>
                  <a:lnTo>
                    <a:pt x="760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8"/>
            <p:cNvSpPr/>
            <p:nvPr/>
          </p:nvSpPr>
          <p:spPr>
            <a:xfrm>
              <a:off x="1656175" y="3269477"/>
              <a:ext cx="104086" cy="104086"/>
            </a:xfrm>
            <a:custGeom>
              <a:avLst/>
              <a:gdLst/>
              <a:ahLst/>
              <a:cxnLst/>
              <a:rect l="l" t="t" r="r" b="b"/>
              <a:pathLst>
                <a:path w="3972" h="3972" extrusionOk="0">
                  <a:moveTo>
                    <a:pt x="0" y="1"/>
                  </a:moveTo>
                  <a:lnTo>
                    <a:pt x="0" y="3972"/>
                  </a:lnTo>
                  <a:lnTo>
                    <a:pt x="3971" y="3972"/>
                  </a:lnTo>
                  <a:lnTo>
                    <a:pt x="3971"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8"/>
            <p:cNvSpPr/>
            <p:nvPr/>
          </p:nvSpPr>
          <p:spPr>
            <a:xfrm>
              <a:off x="1704104" y="1280046"/>
              <a:ext cx="8464" cy="1794099"/>
            </a:xfrm>
            <a:custGeom>
              <a:avLst/>
              <a:gdLst/>
              <a:ahLst/>
              <a:cxnLst/>
              <a:rect l="l" t="t" r="r" b="b"/>
              <a:pathLst>
                <a:path w="323" h="68464" extrusionOk="0">
                  <a:moveTo>
                    <a:pt x="157" y="0"/>
                  </a:moveTo>
                  <a:lnTo>
                    <a:pt x="0" y="68464"/>
                  </a:lnTo>
                  <a:lnTo>
                    <a:pt x="322" y="68464"/>
                  </a:lnTo>
                  <a:lnTo>
                    <a:pt x="157"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7" name="Google Shape;157;p8"/>
          <p:cNvSpPr/>
          <p:nvPr/>
        </p:nvSpPr>
        <p:spPr>
          <a:xfrm>
            <a:off x="646863" y="21446"/>
            <a:ext cx="8464" cy="1689069"/>
          </a:xfrm>
          <a:custGeom>
            <a:avLst/>
            <a:gdLst/>
            <a:ahLst/>
            <a:cxnLst/>
            <a:rect l="l" t="t" r="r" b="b"/>
            <a:pathLst>
              <a:path w="323" h="64456" extrusionOk="0">
                <a:moveTo>
                  <a:pt x="166" y="0"/>
                </a:moveTo>
                <a:lnTo>
                  <a:pt x="1" y="64456"/>
                </a:lnTo>
                <a:lnTo>
                  <a:pt x="322" y="64456"/>
                </a:lnTo>
                <a:lnTo>
                  <a:pt x="16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8" name="Google Shape;158;p8"/>
          <p:cNvGrpSpPr/>
          <p:nvPr/>
        </p:nvGrpSpPr>
        <p:grpSpPr>
          <a:xfrm>
            <a:off x="2038689" y="173907"/>
            <a:ext cx="57599" cy="831799"/>
            <a:chOff x="2038689" y="173907"/>
            <a:chExt cx="57599" cy="831799"/>
          </a:xfrm>
        </p:grpSpPr>
        <p:sp>
          <p:nvSpPr>
            <p:cNvPr id="159" name="Google Shape;159;p8"/>
            <p:cNvSpPr/>
            <p:nvPr/>
          </p:nvSpPr>
          <p:spPr>
            <a:xfrm>
              <a:off x="2038689" y="947872"/>
              <a:ext cx="57599" cy="57834"/>
            </a:xfrm>
            <a:custGeom>
              <a:avLst/>
              <a:gdLst/>
              <a:ahLst/>
              <a:cxnLst/>
              <a:rect l="l" t="t" r="r" b="b"/>
              <a:pathLst>
                <a:path w="2198" h="2207" fill="none" extrusionOk="0">
                  <a:moveTo>
                    <a:pt x="1" y="0"/>
                  </a:moveTo>
                  <a:lnTo>
                    <a:pt x="2197" y="0"/>
                  </a:lnTo>
                  <a:lnTo>
                    <a:pt x="2197" y="2206"/>
                  </a:lnTo>
                  <a:lnTo>
                    <a:pt x="1" y="2206"/>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8"/>
            <p:cNvSpPr/>
            <p:nvPr/>
          </p:nvSpPr>
          <p:spPr>
            <a:xfrm>
              <a:off x="2063269" y="173907"/>
              <a:ext cx="8438" cy="692074"/>
            </a:xfrm>
            <a:custGeom>
              <a:avLst/>
              <a:gdLst/>
              <a:ahLst/>
              <a:cxnLst/>
              <a:rect l="l" t="t" r="r" b="b"/>
              <a:pathLst>
                <a:path w="322" h="26410" extrusionOk="0">
                  <a:moveTo>
                    <a:pt x="166" y="1"/>
                  </a:moveTo>
                  <a:lnTo>
                    <a:pt x="0" y="26410"/>
                  </a:lnTo>
                  <a:lnTo>
                    <a:pt x="322" y="26410"/>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 name="Google Shape;161;p8"/>
          <p:cNvGrpSpPr/>
          <p:nvPr/>
        </p:nvGrpSpPr>
        <p:grpSpPr>
          <a:xfrm>
            <a:off x="8008096" y="2108910"/>
            <a:ext cx="199001" cy="2139769"/>
            <a:chOff x="8008096" y="2108910"/>
            <a:chExt cx="199001" cy="2139769"/>
          </a:xfrm>
        </p:grpSpPr>
        <p:sp>
          <p:nvSpPr>
            <p:cNvPr id="162" name="Google Shape;162;p8"/>
            <p:cNvSpPr/>
            <p:nvPr/>
          </p:nvSpPr>
          <p:spPr>
            <a:xfrm>
              <a:off x="8008096" y="4049705"/>
              <a:ext cx="199001" cy="198975"/>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8"/>
            <p:cNvSpPr/>
            <p:nvPr/>
          </p:nvSpPr>
          <p:spPr>
            <a:xfrm>
              <a:off x="8103246" y="2108910"/>
              <a:ext cx="8464" cy="1793863"/>
            </a:xfrm>
            <a:custGeom>
              <a:avLst/>
              <a:gdLst/>
              <a:ahLst/>
              <a:cxnLst/>
              <a:rect l="l" t="t" r="r" b="b"/>
              <a:pathLst>
                <a:path w="323" h="68455" extrusionOk="0">
                  <a:moveTo>
                    <a:pt x="166" y="1"/>
                  </a:moveTo>
                  <a:lnTo>
                    <a:pt x="0" y="68455"/>
                  </a:lnTo>
                  <a:lnTo>
                    <a:pt x="322" y="68455"/>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4" name="Google Shape;164;p8"/>
          <p:cNvSpPr/>
          <p:nvPr/>
        </p:nvSpPr>
        <p:spPr>
          <a:xfrm>
            <a:off x="2702019" y="1158651"/>
            <a:ext cx="121198" cy="121434"/>
          </a:xfrm>
          <a:custGeom>
            <a:avLst/>
            <a:gdLst/>
            <a:ahLst/>
            <a:cxnLst/>
            <a:rect l="l" t="t" r="r" b="b"/>
            <a:pathLst>
              <a:path w="4625" h="4634" extrusionOk="0">
                <a:moveTo>
                  <a:pt x="1" y="0"/>
                </a:moveTo>
                <a:lnTo>
                  <a:pt x="1" y="4633"/>
                </a:lnTo>
                <a:lnTo>
                  <a:pt x="4625" y="4633"/>
                </a:lnTo>
                <a:lnTo>
                  <a:pt x="4625" y="0"/>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5" name="Google Shape;165;p8"/>
          <p:cNvGrpSpPr/>
          <p:nvPr/>
        </p:nvGrpSpPr>
        <p:grpSpPr>
          <a:xfrm>
            <a:off x="4095146" y="-859690"/>
            <a:ext cx="199001" cy="2139769"/>
            <a:chOff x="8008096" y="2108910"/>
            <a:chExt cx="199001" cy="2139769"/>
          </a:xfrm>
        </p:grpSpPr>
        <p:sp>
          <p:nvSpPr>
            <p:cNvPr id="166" name="Google Shape;166;p8"/>
            <p:cNvSpPr/>
            <p:nvPr/>
          </p:nvSpPr>
          <p:spPr>
            <a:xfrm>
              <a:off x="8008096" y="4049705"/>
              <a:ext cx="199001" cy="198975"/>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8"/>
            <p:cNvSpPr/>
            <p:nvPr/>
          </p:nvSpPr>
          <p:spPr>
            <a:xfrm>
              <a:off x="8103246" y="2108910"/>
              <a:ext cx="8464" cy="1793863"/>
            </a:xfrm>
            <a:custGeom>
              <a:avLst/>
              <a:gdLst/>
              <a:ahLst/>
              <a:cxnLst/>
              <a:rect l="l" t="t" r="r" b="b"/>
              <a:pathLst>
                <a:path w="323" h="68455" extrusionOk="0">
                  <a:moveTo>
                    <a:pt x="166" y="1"/>
                  </a:moveTo>
                  <a:lnTo>
                    <a:pt x="0" y="68455"/>
                  </a:lnTo>
                  <a:lnTo>
                    <a:pt x="322" y="68455"/>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8" name="Google Shape;168;p8"/>
          <p:cNvGrpSpPr/>
          <p:nvPr/>
        </p:nvGrpSpPr>
        <p:grpSpPr>
          <a:xfrm>
            <a:off x="6333286" y="3704939"/>
            <a:ext cx="133252" cy="1952377"/>
            <a:chOff x="6780548" y="337714"/>
            <a:chExt cx="133252" cy="1952377"/>
          </a:xfrm>
        </p:grpSpPr>
        <p:sp>
          <p:nvSpPr>
            <p:cNvPr id="169" name="Google Shape;169;p8"/>
            <p:cNvSpPr/>
            <p:nvPr/>
          </p:nvSpPr>
          <p:spPr>
            <a:xfrm>
              <a:off x="6780548" y="2156839"/>
              <a:ext cx="133252" cy="133252"/>
            </a:xfrm>
            <a:custGeom>
              <a:avLst/>
              <a:gdLst/>
              <a:ahLst/>
              <a:cxnLst/>
              <a:rect l="l" t="t" r="r" b="b"/>
              <a:pathLst>
                <a:path w="5085" h="5085" fill="none" extrusionOk="0">
                  <a:moveTo>
                    <a:pt x="1" y="1"/>
                  </a:moveTo>
                  <a:lnTo>
                    <a:pt x="5084" y="1"/>
                  </a:lnTo>
                  <a:lnTo>
                    <a:pt x="5084" y="5084"/>
                  </a:lnTo>
                  <a:lnTo>
                    <a:pt x="1"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8"/>
            <p:cNvSpPr/>
            <p:nvPr/>
          </p:nvSpPr>
          <p:spPr>
            <a:xfrm>
              <a:off x="6842943" y="337714"/>
              <a:ext cx="8464" cy="1695359"/>
            </a:xfrm>
            <a:custGeom>
              <a:avLst/>
              <a:gdLst/>
              <a:ahLst/>
              <a:cxnLst/>
              <a:rect l="l" t="t" r="r" b="b"/>
              <a:pathLst>
                <a:path w="323" h="64696" extrusionOk="0">
                  <a:moveTo>
                    <a:pt x="157" y="0"/>
                  </a:moveTo>
                  <a:lnTo>
                    <a:pt x="1" y="64695"/>
                  </a:lnTo>
                  <a:lnTo>
                    <a:pt x="322" y="64695"/>
                  </a:lnTo>
                  <a:lnTo>
                    <a:pt x="157"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 name="Google Shape;171;p8"/>
          <p:cNvGrpSpPr/>
          <p:nvPr/>
        </p:nvGrpSpPr>
        <p:grpSpPr>
          <a:xfrm>
            <a:off x="2702021" y="3612763"/>
            <a:ext cx="121172" cy="760495"/>
            <a:chOff x="5245196" y="3136513"/>
            <a:chExt cx="121172" cy="760495"/>
          </a:xfrm>
        </p:grpSpPr>
        <p:sp>
          <p:nvSpPr>
            <p:cNvPr id="172" name="Google Shape;172;p8"/>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8"/>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4" name="Google Shape;174;p8"/>
          <p:cNvSpPr/>
          <p:nvPr/>
        </p:nvSpPr>
        <p:spPr>
          <a:xfrm>
            <a:off x="5539523" y="4516718"/>
            <a:ext cx="104086" cy="104322"/>
          </a:xfrm>
          <a:custGeom>
            <a:avLst/>
            <a:gdLst/>
            <a:ahLst/>
            <a:cxnLst/>
            <a:rect l="l" t="t" r="r" b="b"/>
            <a:pathLst>
              <a:path w="3972" h="3981" extrusionOk="0">
                <a:moveTo>
                  <a:pt x="0" y="1"/>
                </a:moveTo>
                <a:lnTo>
                  <a:pt x="0" y="3981"/>
                </a:lnTo>
                <a:lnTo>
                  <a:pt x="3972" y="3981"/>
                </a:lnTo>
                <a:lnTo>
                  <a:pt x="397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8"/>
          <p:cNvSpPr/>
          <p:nvPr/>
        </p:nvSpPr>
        <p:spPr>
          <a:xfrm>
            <a:off x="6994217" y="3378784"/>
            <a:ext cx="80476" cy="80476"/>
          </a:xfrm>
          <a:custGeom>
            <a:avLst/>
            <a:gdLst/>
            <a:ahLst/>
            <a:cxnLst/>
            <a:rect l="l" t="t" r="r" b="b"/>
            <a:pathLst>
              <a:path w="3071" h="3071" extrusionOk="0">
                <a:moveTo>
                  <a:pt x="1" y="1"/>
                </a:moveTo>
                <a:lnTo>
                  <a:pt x="1" y="3071"/>
                </a:lnTo>
                <a:lnTo>
                  <a:pt x="3071" y="3071"/>
                </a:lnTo>
                <a:lnTo>
                  <a:pt x="3071"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77"/>
        <p:cNvGrpSpPr/>
        <p:nvPr/>
      </p:nvGrpSpPr>
      <p:grpSpPr>
        <a:xfrm>
          <a:off x="0" y="0"/>
          <a:ext cx="0" cy="0"/>
          <a:chOff x="0" y="0"/>
          <a:chExt cx="0" cy="0"/>
        </a:xfrm>
      </p:grpSpPr>
      <p:sp>
        <p:nvSpPr>
          <p:cNvPr id="178" name="Google Shape;178;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179" name="Google Shape;179;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180" name="Google Shape;180;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81" name="Google Shape;181;p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229"/>
        <p:cNvGrpSpPr/>
        <p:nvPr/>
      </p:nvGrpSpPr>
      <p:grpSpPr>
        <a:xfrm>
          <a:off x="0" y="0"/>
          <a:ext cx="0" cy="0"/>
          <a:chOff x="0" y="0"/>
          <a:chExt cx="0" cy="0"/>
        </a:xfrm>
      </p:grpSpPr>
      <p:sp>
        <p:nvSpPr>
          <p:cNvPr id="230" name="Google Shape;230;p12"/>
          <p:cNvSpPr txBox="1">
            <a:spLocks noGrp="1"/>
          </p:cNvSpPr>
          <p:nvPr>
            <p:ph type="title" hasCustomPrompt="1"/>
          </p:nvPr>
        </p:nvSpPr>
        <p:spPr>
          <a:xfrm>
            <a:off x="1733725" y="856650"/>
            <a:ext cx="5676600" cy="12303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8000">
                <a:solidFill>
                  <a:schemeClr val="accent2"/>
                </a:solidFill>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231" name="Google Shape;231;p12"/>
          <p:cNvSpPr txBox="1">
            <a:spLocks noGrp="1"/>
          </p:cNvSpPr>
          <p:nvPr>
            <p:ph type="body" idx="1"/>
          </p:nvPr>
        </p:nvSpPr>
        <p:spPr>
          <a:xfrm>
            <a:off x="3208075" y="2086950"/>
            <a:ext cx="2727900" cy="7155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grpSp>
        <p:nvGrpSpPr>
          <p:cNvPr id="232" name="Google Shape;232;p12"/>
          <p:cNvGrpSpPr/>
          <p:nvPr/>
        </p:nvGrpSpPr>
        <p:grpSpPr>
          <a:xfrm>
            <a:off x="722446" y="3412541"/>
            <a:ext cx="7699120" cy="1883463"/>
            <a:chOff x="4558950" y="838825"/>
            <a:chExt cx="2813800" cy="688350"/>
          </a:xfrm>
        </p:grpSpPr>
        <p:sp>
          <p:nvSpPr>
            <p:cNvPr id="233" name="Google Shape;233;p12"/>
            <p:cNvSpPr/>
            <p:nvPr/>
          </p:nvSpPr>
          <p:spPr>
            <a:xfrm>
              <a:off x="6067275" y="838825"/>
              <a:ext cx="46025" cy="39525"/>
            </a:xfrm>
            <a:custGeom>
              <a:avLst/>
              <a:gdLst/>
              <a:ahLst/>
              <a:cxnLst/>
              <a:rect l="l" t="t" r="r" b="b"/>
              <a:pathLst>
                <a:path w="1841" h="1581" extrusionOk="0">
                  <a:moveTo>
                    <a:pt x="1059" y="0"/>
                  </a:moveTo>
                  <a:cubicBezTo>
                    <a:pt x="353" y="0"/>
                    <a:pt x="1" y="857"/>
                    <a:pt x="492" y="1348"/>
                  </a:cubicBezTo>
                  <a:cubicBezTo>
                    <a:pt x="656" y="1508"/>
                    <a:pt x="856" y="1580"/>
                    <a:pt x="1051" y="1580"/>
                  </a:cubicBezTo>
                  <a:cubicBezTo>
                    <a:pt x="1456" y="1580"/>
                    <a:pt x="1840" y="1270"/>
                    <a:pt x="1840" y="794"/>
                  </a:cubicBezTo>
                  <a:cubicBezTo>
                    <a:pt x="1840" y="353"/>
                    <a:pt x="1487" y="0"/>
                    <a:pt x="105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12"/>
            <p:cNvSpPr/>
            <p:nvPr/>
          </p:nvSpPr>
          <p:spPr>
            <a:xfrm>
              <a:off x="4703850" y="911275"/>
              <a:ext cx="2580700" cy="613375"/>
            </a:xfrm>
            <a:custGeom>
              <a:avLst/>
              <a:gdLst/>
              <a:ahLst/>
              <a:cxnLst/>
              <a:rect l="l" t="t" r="r" b="b"/>
              <a:pathLst>
                <a:path w="103228" h="24535" extrusionOk="0">
                  <a:moveTo>
                    <a:pt x="47431" y="0"/>
                  </a:moveTo>
                  <a:lnTo>
                    <a:pt x="34779" y="13685"/>
                  </a:lnTo>
                  <a:lnTo>
                    <a:pt x="20906" y="18309"/>
                  </a:lnTo>
                  <a:lnTo>
                    <a:pt x="15412" y="16898"/>
                  </a:lnTo>
                  <a:lnTo>
                    <a:pt x="9061" y="9892"/>
                  </a:lnTo>
                  <a:lnTo>
                    <a:pt x="1" y="24459"/>
                  </a:lnTo>
                  <a:lnTo>
                    <a:pt x="127" y="24534"/>
                  </a:lnTo>
                  <a:lnTo>
                    <a:pt x="9086" y="10131"/>
                  </a:lnTo>
                  <a:lnTo>
                    <a:pt x="15336" y="17024"/>
                  </a:lnTo>
                  <a:lnTo>
                    <a:pt x="20893" y="18448"/>
                  </a:lnTo>
                  <a:lnTo>
                    <a:pt x="20918" y="18461"/>
                  </a:lnTo>
                  <a:lnTo>
                    <a:pt x="34855" y="13811"/>
                  </a:lnTo>
                  <a:lnTo>
                    <a:pt x="47431" y="215"/>
                  </a:lnTo>
                  <a:lnTo>
                    <a:pt x="59099" y="12778"/>
                  </a:lnTo>
                  <a:lnTo>
                    <a:pt x="67479" y="19620"/>
                  </a:lnTo>
                  <a:lnTo>
                    <a:pt x="76513" y="18196"/>
                  </a:lnTo>
                  <a:lnTo>
                    <a:pt x="82209" y="19885"/>
                  </a:lnTo>
                  <a:lnTo>
                    <a:pt x="88661" y="9035"/>
                  </a:lnTo>
                  <a:lnTo>
                    <a:pt x="95138" y="5860"/>
                  </a:lnTo>
                  <a:lnTo>
                    <a:pt x="103101" y="24496"/>
                  </a:lnTo>
                  <a:lnTo>
                    <a:pt x="103227" y="24433"/>
                  </a:lnTo>
                  <a:lnTo>
                    <a:pt x="95213" y="5671"/>
                  </a:lnTo>
                  <a:lnTo>
                    <a:pt x="88585" y="8922"/>
                  </a:lnTo>
                  <a:lnTo>
                    <a:pt x="88560" y="8934"/>
                  </a:lnTo>
                  <a:lnTo>
                    <a:pt x="82146" y="19708"/>
                  </a:lnTo>
                  <a:lnTo>
                    <a:pt x="76539" y="18057"/>
                  </a:lnTo>
                  <a:lnTo>
                    <a:pt x="76513" y="18045"/>
                  </a:lnTo>
                  <a:lnTo>
                    <a:pt x="67529" y="19469"/>
                  </a:lnTo>
                  <a:lnTo>
                    <a:pt x="59187" y="12664"/>
                  </a:lnTo>
                  <a:lnTo>
                    <a:pt x="47431"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12"/>
            <p:cNvSpPr/>
            <p:nvPr/>
          </p:nvSpPr>
          <p:spPr>
            <a:xfrm>
              <a:off x="4704175" y="930800"/>
              <a:ext cx="2582575" cy="595725"/>
            </a:xfrm>
            <a:custGeom>
              <a:avLst/>
              <a:gdLst/>
              <a:ahLst/>
              <a:cxnLst/>
              <a:rect l="l" t="t" r="r" b="b"/>
              <a:pathLst>
                <a:path w="103303" h="23829" extrusionOk="0">
                  <a:moveTo>
                    <a:pt x="67125" y="1"/>
                  </a:moveTo>
                  <a:lnTo>
                    <a:pt x="58065" y="5948"/>
                  </a:lnTo>
                  <a:lnTo>
                    <a:pt x="47115" y="9817"/>
                  </a:lnTo>
                  <a:lnTo>
                    <a:pt x="41747" y="17995"/>
                  </a:lnTo>
                  <a:lnTo>
                    <a:pt x="26941" y="870"/>
                  </a:lnTo>
                  <a:lnTo>
                    <a:pt x="19822" y="13421"/>
                  </a:lnTo>
                  <a:lnTo>
                    <a:pt x="8758" y="16054"/>
                  </a:lnTo>
                  <a:lnTo>
                    <a:pt x="8733" y="16054"/>
                  </a:lnTo>
                  <a:lnTo>
                    <a:pt x="1" y="23665"/>
                  </a:lnTo>
                  <a:lnTo>
                    <a:pt x="101" y="23766"/>
                  </a:lnTo>
                  <a:lnTo>
                    <a:pt x="8809" y="16180"/>
                  </a:lnTo>
                  <a:lnTo>
                    <a:pt x="19885" y="13547"/>
                  </a:lnTo>
                  <a:lnTo>
                    <a:pt x="19910" y="13547"/>
                  </a:lnTo>
                  <a:lnTo>
                    <a:pt x="26966" y="1122"/>
                  </a:lnTo>
                  <a:lnTo>
                    <a:pt x="41697" y="18158"/>
                  </a:lnTo>
                  <a:lnTo>
                    <a:pt x="41760" y="18234"/>
                  </a:lnTo>
                  <a:lnTo>
                    <a:pt x="47203" y="9930"/>
                  </a:lnTo>
                  <a:lnTo>
                    <a:pt x="58116" y="6087"/>
                  </a:lnTo>
                  <a:lnTo>
                    <a:pt x="67088" y="190"/>
                  </a:lnTo>
                  <a:lnTo>
                    <a:pt x="73224" y="8884"/>
                  </a:lnTo>
                  <a:lnTo>
                    <a:pt x="73262" y="8935"/>
                  </a:lnTo>
                  <a:lnTo>
                    <a:pt x="81125" y="5583"/>
                  </a:lnTo>
                  <a:lnTo>
                    <a:pt x="94091" y="13408"/>
                  </a:lnTo>
                  <a:lnTo>
                    <a:pt x="103189" y="23829"/>
                  </a:lnTo>
                  <a:lnTo>
                    <a:pt x="103303" y="23728"/>
                  </a:lnTo>
                  <a:lnTo>
                    <a:pt x="94192" y="13307"/>
                  </a:lnTo>
                  <a:lnTo>
                    <a:pt x="81138" y="5419"/>
                  </a:lnTo>
                  <a:lnTo>
                    <a:pt x="73312" y="8758"/>
                  </a:lnTo>
                  <a:lnTo>
                    <a:pt x="67125"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12"/>
            <p:cNvSpPr/>
            <p:nvPr/>
          </p:nvSpPr>
          <p:spPr>
            <a:xfrm>
              <a:off x="4904225" y="1145950"/>
              <a:ext cx="46000" cy="39350"/>
            </a:xfrm>
            <a:custGeom>
              <a:avLst/>
              <a:gdLst/>
              <a:ahLst/>
              <a:cxnLst/>
              <a:rect l="l" t="t" r="r" b="b"/>
              <a:pathLst>
                <a:path w="1840" h="1574" extrusionOk="0">
                  <a:moveTo>
                    <a:pt x="1059" y="1"/>
                  </a:moveTo>
                  <a:cubicBezTo>
                    <a:pt x="353" y="1"/>
                    <a:pt x="0" y="845"/>
                    <a:pt x="504" y="1337"/>
                  </a:cubicBezTo>
                  <a:cubicBezTo>
                    <a:pt x="664" y="1501"/>
                    <a:pt x="861" y="1574"/>
                    <a:pt x="1054" y="1574"/>
                  </a:cubicBezTo>
                  <a:cubicBezTo>
                    <a:pt x="1455" y="1574"/>
                    <a:pt x="1840" y="1258"/>
                    <a:pt x="1840" y="782"/>
                  </a:cubicBezTo>
                  <a:cubicBezTo>
                    <a:pt x="1840" y="354"/>
                    <a:pt x="1487" y="1"/>
                    <a:pt x="1059"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12"/>
            <p:cNvSpPr/>
            <p:nvPr/>
          </p:nvSpPr>
          <p:spPr>
            <a:xfrm>
              <a:off x="5062350" y="1316075"/>
              <a:ext cx="46025" cy="39350"/>
            </a:xfrm>
            <a:custGeom>
              <a:avLst/>
              <a:gdLst/>
              <a:ahLst/>
              <a:cxnLst/>
              <a:rect l="l" t="t" r="r" b="b"/>
              <a:pathLst>
                <a:path w="1841" h="1574" extrusionOk="0">
                  <a:moveTo>
                    <a:pt x="1059" y="0"/>
                  </a:moveTo>
                  <a:cubicBezTo>
                    <a:pt x="354" y="0"/>
                    <a:pt x="1" y="845"/>
                    <a:pt x="492" y="1336"/>
                  </a:cubicBezTo>
                  <a:cubicBezTo>
                    <a:pt x="656" y="1500"/>
                    <a:pt x="856" y="1573"/>
                    <a:pt x="1051" y="1573"/>
                  </a:cubicBezTo>
                  <a:cubicBezTo>
                    <a:pt x="1456" y="1573"/>
                    <a:pt x="1841" y="1258"/>
                    <a:pt x="1841" y="782"/>
                  </a:cubicBezTo>
                  <a:cubicBezTo>
                    <a:pt x="1841" y="353"/>
                    <a:pt x="1488" y="0"/>
                    <a:pt x="1059" y="0"/>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12"/>
            <p:cNvSpPr/>
            <p:nvPr/>
          </p:nvSpPr>
          <p:spPr>
            <a:xfrm>
              <a:off x="5209475" y="1350400"/>
              <a:ext cx="39725" cy="39725"/>
            </a:xfrm>
            <a:custGeom>
              <a:avLst/>
              <a:gdLst/>
              <a:ahLst/>
              <a:cxnLst/>
              <a:rect l="l" t="t" r="r" b="b"/>
              <a:pathLst>
                <a:path w="1589" h="1589" extrusionOk="0">
                  <a:moveTo>
                    <a:pt x="794" y="1"/>
                  </a:moveTo>
                  <a:cubicBezTo>
                    <a:pt x="353" y="1"/>
                    <a:pt x="0" y="354"/>
                    <a:pt x="0" y="795"/>
                  </a:cubicBezTo>
                  <a:cubicBezTo>
                    <a:pt x="0" y="1223"/>
                    <a:pt x="353" y="1589"/>
                    <a:pt x="794" y="1589"/>
                  </a:cubicBezTo>
                  <a:cubicBezTo>
                    <a:pt x="1235" y="1589"/>
                    <a:pt x="1588" y="1223"/>
                    <a:pt x="1588" y="795"/>
                  </a:cubicBezTo>
                  <a:cubicBezTo>
                    <a:pt x="1588" y="354"/>
                    <a:pt x="1235" y="1"/>
                    <a:pt x="794"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12"/>
            <p:cNvSpPr/>
            <p:nvPr/>
          </p:nvSpPr>
          <p:spPr>
            <a:xfrm>
              <a:off x="5173875" y="1248975"/>
              <a:ext cx="46025" cy="39450"/>
            </a:xfrm>
            <a:custGeom>
              <a:avLst/>
              <a:gdLst/>
              <a:ahLst/>
              <a:cxnLst/>
              <a:rect l="l" t="t" r="r" b="b"/>
              <a:pathLst>
                <a:path w="1841" h="1578" extrusionOk="0">
                  <a:moveTo>
                    <a:pt x="1059" y="0"/>
                  </a:moveTo>
                  <a:cubicBezTo>
                    <a:pt x="353" y="0"/>
                    <a:pt x="0" y="845"/>
                    <a:pt x="505" y="1349"/>
                  </a:cubicBezTo>
                  <a:cubicBezTo>
                    <a:pt x="663" y="1507"/>
                    <a:pt x="858" y="1578"/>
                    <a:pt x="1049" y="1578"/>
                  </a:cubicBezTo>
                  <a:cubicBezTo>
                    <a:pt x="1452" y="1578"/>
                    <a:pt x="1840" y="1264"/>
                    <a:pt x="1840" y="794"/>
                  </a:cubicBezTo>
                  <a:cubicBezTo>
                    <a:pt x="1840" y="353"/>
                    <a:pt x="1487" y="0"/>
                    <a:pt x="1059"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12"/>
            <p:cNvSpPr/>
            <p:nvPr/>
          </p:nvSpPr>
          <p:spPr>
            <a:xfrm>
              <a:off x="5352500" y="938375"/>
              <a:ext cx="46000" cy="39500"/>
            </a:xfrm>
            <a:custGeom>
              <a:avLst/>
              <a:gdLst/>
              <a:ahLst/>
              <a:cxnLst/>
              <a:rect l="l" t="t" r="r" b="b"/>
              <a:pathLst>
                <a:path w="1840" h="1580" extrusionOk="0">
                  <a:moveTo>
                    <a:pt x="1059" y="0"/>
                  </a:moveTo>
                  <a:cubicBezTo>
                    <a:pt x="353" y="0"/>
                    <a:pt x="0" y="857"/>
                    <a:pt x="504" y="1348"/>
                  </a:cubicBezTo>
                  <a:cubicBezTo>
                    <a:pt x="664" y="1508"/>
                    <a:pt x="861" y="1580"/>
                    <a:pt x="1054" y="1580"/>
                  </a:cubicBezTo>
                  <a:cubicBezTo>
                    <a:pt x="1455" y="1580"/>
                    <a:pt x="1840" y="1270"/>
                    <a:pt x="1840" y="794"/>
                  </a:cubicBezTo>
                  <a:cubicBezTo>
                    <a:pt x="1840" y="353"/>
                    <a:pt x="1487" y="0"/>
                    <a:pt x="1059"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12"/>
            <p:cNvSpPr/>
            <p:nvPr/>
          </p:nvSpPr>
          <p:spPr>
            <a:xfrm>
              <a:off x="5722650" y="1358275"/>
              <a:ext cx="46000" cy="39525"/>
            </a:xfrm>
            <a:custGeom>
              <a:avLst/>
              <a:gdLst/>
              <a:ahLst/>
              <a:cxnLst/>
              <a:rect l="l" t="t" r="r" b="b"/>
              <a:pathLst>
                <a:path w="1840" h="1581" extrusionOk="0">
                  <a:moveTo>
                    <a:pt x="1046" y="1"/>
                  </a:moveTo>
                  <a:cubicBezTo>
                    <a:pt x="353" y="1"/>
                    <a:pt x="0" y="858"/>
                    <a:pt x="492" y="1349"/>
                  </a:cubicBezTo>
                  <a:cubicBezTo>
                    <a:pt x="655" y="1509"/>
                    <a:pt x="855" y="1581"/>
                    <a:pt x="1050" y="1581"/>
                  </a:cubicBezTo>
                  <a:cubicBezTo>
                    <a:pt x="1455" y="1581"/>
                    <a:pt x="1840" y="1271"/>
                    <a:pt x="1840" y="795"/>
                  </a:cubicBezTo>
                  <a:cubicBezTo>
                    <a:pt x="1840" y="354"/>
                    <a:pt x="1487" y="1"/>
                    <a:pt x="1046" y="1"/>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12"/>
            <p:cNvSpPr/>
            <p:nvPr/>
          </p:nvSpPr>
          <p:spPr>
            <a:xfrm>
              <a:off x="5859350" y="1157300"/>
              <a:ext cx="46025" cy="39450"/>
            </a:xfrm>
            <a:custGeom>
              <a:avLst/>
              <a:gdLst/>
              <a:ahLst/>
              <a:cxnLst/>
              <a:rect l="l" t="t" r="r" b="b"/>
              <a:pathLst>
                <a:path w="1841" h="1578" extrusionOk="0">
                  <a:moveTo>
                    <a:pt x="1059" y="1"/>
                  </a:moveTo>
                  <a:cubicBezTo>
                    <a:pt x="354" y="1"/>
                    <a:pt x="1" y="845"/>
                    <a:pt x="492" y="1349"/>
                  </a:cubicBezTo>
                  <a:cubicBezTo>
                    <a:pt x="655" y="1507"/>
                    <a:pt x="852" y="1578"/>
                    <a:pt x="1046" y="1578"/>
                  </a:cubicBezTo>
                  <a:cubicBezTo>
                    <a:pt x="1453" y="1578"/>
                    <a:pt x="1841" y="1264"/>
                    <a:pt x="1841" y="794"/>
                  </a:cubicBezTo>
                  <a:cubicBezTo>
                    <a:pt x="1841" y="353"/>
                    <a:pt x="1488" y="1"/>
                    <a:pt x="1059" y="1"/>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12"/>
            <p:cNvSpPr/>
            <p:nvPr/>
          </p:nvSpPr>
          <p:spPr>
            <a:xfrm>
              <a:off x="6131225" y="1060900"/>
              <a:ext cx="46025" cy="39350"/>
            </a:xfrm>
            <a:custGeom>
              <a:avLst/>
              <a:gdLst/>
              <a:ahLst/>
              <a:cxnLst/>
              <a:rect l="l" t="t" r="r" b="b"/>
              <a:pathLst>
                <a:path w="1841" h="1574" extrusionOk="0">
                  <a:moveTo>
                    <a:pt x="1059" y="1"/>
                  </a:moveTo>
                  <a:cubicBezTo>
                    <a:pt x="353" y="1"/>
                    <a:pt x="1" y="845"/>
                    <a:pt x="492" y="1336"/>
                  </a:cubicBezTo>
                  <a:cubicBezTo>
                    <a:pt x="656" y="1500"/>
                    <a:pt x="856" y="1574"/>
                    <a:pt x="1051" y="1574"/>
                  </a:cubicBezTo>
                  <a:cubicBezTo>
                    <a:pt x="1456" y="1574"/>
                    <a:pt x="1840" y="1258"/>
                    <a:pt x="1840" y="782"/>
                  </a:cubicBezTo>
                  <a:cubicBezTo>
                    <a:pt x="1840" y="341"/>
                    <a:pt x="1487" y="1"/>
                    <a:pt x="1059" y="1"/>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12"/>
            <p:cNvSpPr/>
            <p:nvPr/>
          </p:nvSpPr>
          <p:spPr>
            <a:xfrm>
              <a:off x="6358050" y="914425"/>
              <a:ext cx="46000" cy="39350"/>
            </a:xfrm>
            <a:custGeom>
              <a:avLst/>
              <a:gdLst/>
              <a:ahLst/>
              <a:cxnLst/>
              <a:rect l="l" t="t" r="r" b="b"/>
              <a:pathLst>
                <a:path w="1840" h="1574" extrusionOk="0">
                  <a:moveTo>
                    <a:pt x="1059" y="0"/>
                  </a:moveTo>
                  <a:cubicBezTo>
                    <a:pt x="353" y="0"/>
                    <a:pt x="0" y="845"/>
                    <a:pt x="504" y="1336"/>
                  </a:cubicBezTo>
                  <a:cubicBezTo>
                    <a:pt x="664" y="1500"/>
                    <a:pt x="861" y="1573"/>
                    <a:pt x="1054" y="1573"/>
                  </a:cubicBezTo>
                  <a:cubicBezTo>
                    <a:pt x="1455" y="1573"/>
                    <a:pt x="1840" y="1258"/>
                    <a:pt x="1840" y="782"/>
                  </a:cubicBezTo>
                  <a:cubicBezTo>
                    <a:pt x="1840" y="353"/>
                    <a:pt x="1487" y="0"/>
                    <a:pt x="1059"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12"/>
            <p:cNvSpPr/>
            <p:nvPr/>
          </p:nvSpPr>
          <p:spPr>
            <a:xfrm>
              <a:off x="6510200" y="1128325"/>
              <a:ext cx="46025" cy="39450"/>
            </a:xfrm>
            <a:custGeom>
              <a:avLst/>
              <a:gdLst/>
              <a:ahLst/>
              <a:cxnLst/>
              <a:rect l="l" t="t" r="r" b="b"/>
              <a:pathLst>
                <a:path w="1841" h="1578" extrusionOk="0">
                  <a:moveTo>
                    <a:pt x="1046" y="0"/>
                  </a:moveTo>
                  <a:cubicBezTo>
                    <a:pt x="353" y="0"/>
                    <a:pt x="0" y="845"/>
                    <a:pt x="492" y="1349"/>
                  </a:cubicBezTo>
                  <a:cubicBezTo>
                    <a:pt x="650" y="1507"/>
                    <a:pt x="846" y="1578"/>
                    <a:pt x="1039" y="1578"/>
                  </a:cubicBezTo>
                  <a:cubicBezTo>
                    <a:pt x="1446" y="1578"/>
                    <a:pt x="1840" y="1264"/>
                    <a:pt x="1840" y="794"/>
                  </a:cubicBezTo>
                  <a:cubicBezTo>
                    <a:pt x="1840" y="353"/>
                    <a:pt x="1487" y="0"/>
                    <a:pt x="1046"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12"/>
            <p:cNvSpPr/>
            <p:nvPr/>
          </p:nvSpPr>
          <p:spPr>
            <a:xfrm>
              <a:off x="6708025" y="1051150"/>
              <a:ext cx="46025" cy="39425"/>
            </a:xfrm>
            <a:custGeom>
              <a:avLst/>
              <a:gdLst/>
              <a:ahLst/>
              <a:cxnLst/>
              <a:rect l="l" t="t" r="r" b="b"/>
              <a:pathLst>
                <a:path w="1841" h="1577" extrusionOk="0">
                  <a:moveTo>
                    <a:pt x="1059" y="0"/>
                  </a:moveTo>
                  <a:cubicBezTo>
                    <a:pt x="354" y="0"/>
                    <a:pt x="1" y="844"/>
                    <a:pt x="492" y="1348"/>
                  </a:cubicBezTo>
                  <a:cubicBezTo>
                    <a:pt x="654" y="1506"/>
                    <a:pt x="851" y="1577"/>
                    <a:pt x="1044" y="1577"/>
                  </a:cubicBezTo>
                  <a:cubicBezTo>
                    <a:pt x="1451" y="1577"/>
                    <a:pt x="1840" y="1260"/>
                    <a:pt x="1840" y="781"/>
                  </a:cubicBezTo>
                  <a:cubicBezTo>
                    <a:pt x="1840" y="353"/>
                    <a:pt x="1488" y="0"/>
                    <a:pt x="1059"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2"/>
            <p:cNvSpPr/>
            <p:nvPr/>
          </p:nvSpPr>
          <p:spPr>
            <a:xfrm>
              <a:off x="7033125" y="1244875"/>
              <a:ext cx="46025" cy="39450"/>
            </a:xfrm>
            <a:custGeom>
              <a:avLst/>
              <a:gdLst/>
              <a:ahLst/>
              <a:cxnLst/>
              <a:rect l="l" t="t" r="r" b="b"/>
              <a:pathLst>
                <a:path w="1841" h="1578" extrusionOk="0">
                  <a:moveTo>
                    <a:pt x="1047" y="1"/>
                  </a:moveTo>
                  <a:cubicBezTo>
                    <a:pt x="341" y="1"/>
                    <a:pt x="1" y="858"/>
                    <a:pt x="492" y="1349"/>
                  </a:cubicBezTo>
                  <a:cubicBezTo>
                    <a:pt x="651" y="1507"/>
                    <a:pt x="847" y="1578"/>
                    <a:pt x="1040" y="1578"/>
                  </a:cubicBezTo>
                  <a:cubicBezTo>
                    <a:pt x="1447" y="1578"/>
                    <a:pt x="1841" y="1264"/>
                    <a:pt x="1841" y="795"/>
                  </a:cubicBezTo>
                  <a:cubicBezTo>
                    <a:pt x="1841" y="353"/>
                    <a:pt x="1488" y="1"/>
                    <a:pt x="1047" y="1"/>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12"/>
            <p:cNvSpPr/>
            <p:nvPr/>
          </p:nvSpPr>
          <p:spPr>
            <a:xfrm>
              <a:off x="4898850" y="1313550"/>
              <a:ext cx="46025" cy="39350"/>
            </a:xfrm>
            <a:custGeom>
              <a:avLst/>
              <a:gdLst/>
              <a:ahLst/>
              <a:cxnLst/>
              <a:rect l="l" t="t" r="r" b="b"/>
              <a:pathLst>
                <a:path w="1841" h="1574" extrusionOk="0">
                  <a:moveTo>
                    <a:pt x="1059" y="1"/>
                  </a:moveTo>
                  <a:cubicBezTo>
                    <a:pt x="354" y="1"/>
                    <a:pt x="1" y="845"/>
                    <a:pt x="492" y="1336"/>
                  </a:cubicBezTo>
                  <a:cubicBezTo>
                    <a:pt x="656" y="1500"/>
                    <a:pt x="856" y="1574"/>
                    <a:pt x="1051" y="1574"/>
                  </a:cubicBezTo>
                  <a:cubicBezTo>
                    <a:pt x="1456" y="1574"/>
                    <a:pt x="1841" y="1258"/>
                    <a:pt x="1841" y="782"/>
                  </a:cubicBezTo>
                  <a:cubicBezTo>
                    <a:pt x="1841" y="341"/>
                    <a:pt x="1488" y="1"/>
                    <a:pt x="1059" y="1"/>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12"/>
            <p:cNvSpPr/>
            <p:nvPr/>
          </p:nvSpPr>
          <p:spPr>
            <a:xfrm>
              <a:off x="5551575" y="1234800"/>
              <a:ext cx="46025" cy="39350"/>
            </a:xfrm>
            <a:custGeom>
              <a:avLst/>
              <a:gdLst/>
              <a:ahLst/>
              <a:cxnLst/>
              <a:rect l="l" t="t" r="r" b="b"/>
              <a:pathLst>
                <a:path w="1841" h="1574" extrusionOk="0">
                  <a:moveTo>
                    <a:pt x="1059" y="0"/>
                  </a:moveTo>
                  <a:cubicBezTo>
                    <a:pt x="354" y="0"/>
                    <a:pt x="1" y="845"/>
                    <a:pt x="505" y="1336"/>
                  </a:cubicBezTo>
                  <a:cubicBezTo>
                    <a:pt x="665" y="1500"/>
                    <a:pt x="862" y="1573"/>
                    <a:pt x="1055" y="1573"/>
                  </a:cubicBezTo>
                  <a:cubicBezTo>
                    <a:pt x="1456" y="1573"/>
                    <a:pt x="1841" y="1258"/>
                    <a:pt x="1841" y="782"/>
                  </a:cubicBezTo>
                  <a:cubicBezTo>
                    <a:pt x="1841" y="341"/>
                    <a:pt x="1488" y="0"/>
                    <a:pt x="1059" y="0"/>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12"/>
            <p:cNvSpPr/>
            <p:nvPr/>
          </p:nvSpPr>
          <p:spPr>
            <a:xfrm>
              <a:off x="5887400" y="907725"/>
              <a:ext cx="45075" cy="39575"/>
            </a:xfrm>
            <a:custGeom>
              <a:avLst/>
              <a:gdLst/>
              <a:ahLst/>
              <a:cxnLst/>
              <a:rect l="l" t="t" r="r" b="b"/>
              <a:pathLst>
                <a:path w="1803" h="1583" extrusionOk="0">
                  <a:moveTo>
                    <a:pt x="896" y="1"/>
                  </a:moveTo>
                  <a:cubicBezTo>
                    <a:pt x="589" y="1"/>
                    <a:pt x="299" y="182"/>
                    <a:pt x="177" y="483"/>
                  </a:cubicBezTo>
                  <a:cubicBezTo>
                    <a:pt x="0" y="886"/>
                    <a:pt x="189" y="1352"/>
                    <a:pt x="593" y="1516"/>
                  </a:cubicBezTo>
                  <a:cubicBezTo>
                    <a:pt x="695" y="1561"/>
                    <a:pt x="802" y="1582"/>
                    <a:pt x="907" y="1582"/>
                  </a:cubicBezTo>
                  <a:cubicBezTo>
                    <a:pt x="1215" y="1582"/>
                    <a:pt x="1507" y="1400"/>
                    <a:pt x="1639" y="1100"/>
                  </a:cubicBezTo>
                  <a:cubicBezTo>
                    <a:pt x="1802" y="697"/>
                    <a:pt x="1613" y="231"/>
                    <a:pt x="1210" y="67"/>
                  </a:cubicBezTo>
                  <a:cubicBezTo>
                    <a:pt x="1107" y="22"/>
                    <a:pt x="1001" y="1"/>
                    <a:pt x="896"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2"/>
            <p:cNvSpPr/>
            <p:nvPr/>
          </p:nvSpPr>
          <p:spPr>
            <a:xfrm>
              <a:off x="6166200" y="1209275"/>
              <a:ext cx="39700" cy="39725"/>
            </a:xfrm>
            <a:custGeom>
              <a:avLst/>
              <a:gdLst/>
              <a:ahLst/>
              <a:cxnLst/>
              <a:rect l="l" t="t" r="r" b="b"/>
              <a:pathLst>
                <a:path w="1588" h="1589" extrusionOk="0">
                  <a:moveTo>
                    <a:pt x="794" y="1"/>
                  </a:moveTo>
                  <a:cubicBezTo>
                    <a:pt x="366" y="1"/>
                    <a:pt x="0" y="354"/>
                    <a:pt x="0" y="795"/>
                  </a:cubicBezTo>
                  <a:cubicBezTo>
                    <a:pt x="0" y="1223"/>
                    <a:pt x="366" y="1588"/>
                    <a:pt x="794" y="1588"/>
                  </a:cubicBezTo>
                  <a:cubicBezTo>
                    <a:pt x="1235" y="1588"/>
                    <a:pt x="1588" y="1223"/>
                    <a:pt x="1588" y="795"/>
                  </a:cubicBezTo>
                  <a:cubicBezTo>
                    <a:pt x="1588" y="354"/>
                    <a:pt x="1235" y="1"/>
                    <a:pt x="794"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12"/>
            <p:cNvSpPr/>
            <p:nvPr/>
          </p:nvSpPr>
          <p:spPr>
            <a:xfrm>
              <a:off x="6373800" y="1380650"/>
              <a:ext cx="39700" cy="39400"/>
            </a:xfrm>
            <a:custGeom>
              <a:avLst/>
              <a:gdLst/>
              <a:ahLst/>
              <a:cxnLst/>
              <a:rect l="l" t="t" r="r" b="b"/>
              <a:pathLst>
                <a:path w="1588" h="1576" extrusionOk="0">
                  <a:moveTo>
                    <a:pt x="794" y="1"/>
                  </a:moveTo>
                  <a:cubicBezTo>
                    <a:pt x="353" y="1"/>
                    <a:pt x="0" y="353"/>
                    <a:pt x="0" y="794"/>
                  </a:cubicBezTo>
                  <a:cubicBezTo>
                    <a:pt x="0" y="1223"/>
                    <a:pt x="353" y="1576"/>
                    <a:pt x="794" y="1576"/>
                  </a:cubicBezTo>
                  <a:cubicBezTo>
                    <a:pt x="1235" y="1576"/>
                    <a:pt x="1588" y="1223"/>
                    <a:pt x="1588" y="794"/>
                  </a:cubicBezTo>
                  <a:cubicBezTo>
                    <a:pt x="1588" y="353"/>
                    <a:pt x="1235" y="1"/>
                    <a:pt x="794"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2"/>
            <p:cNvSpPr/>
            <p:nvPr/>
          </p:nvSpPr>
          <p:spPr>
            <a:xfrm>
              <a:off x="6594950" y="1344425"/>
              <a:ext cx="46000" cy="39350"/>
            </a:xfrm>
            <a:custGeom>
              <a:avLst/>
              <a:gdLst/>
              <a:ahLst/>
              <a:cxnLst/>
              <a:rect l="l" t="t" r="r" b="b"/>
              <a:pathLst>
                <a:path w="1840" h="1574" extrusionOk="0">
                  <a:moveTo>
                    <a:pt x="1059" y="1"/>
                  </a:moveTo>
                  <a:cubicBezTo>
                    <a:pt x="353" y="1"/>
                    <a:pt x="0" y="845"/>
                    <a:pt x="491" y="1336"/>
                  </a:cubicBezTo>
                  <a:cubicBezTo>
                    <a:pt x="655" y="1500"/>
                    <a:pt x="855" y="1573"/>
                    <a:pt x="1050" y="1573"/>
                  </a:cubicBezTo>
                  <a:cubicBezTo>
                    <a:pt x="1455" y="1573"/>
                    <a:pt x="1840" y="1258"/>
                    <a:pt x="1840" y="782"/>
                  </a:cubicBezTo>
                  <a:cubicBezTo>
                    <a:pt x="1840" y="353"/>
                    <a:pt x="1487" y="1"/>
                    <a:pt x="1059"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12"/>
            <p:cNvSpPr/>
            <p:nvPr/>
          </p:nvSpPr>
          <p:spPr>
            <a:xfrm>
              <a:off x="6731025" y="1382850"/>
              <a:ext cx="46025" cy="39475"/>
            </a:xfrm>
            <a:custGeom>
              <a:avLst/>
              <a:gdLst/>
              <a:ahLst/>
              <a:cxnLst/>
              <a:rect l="l" t="t" r="r" b="b"/>
              <a:pathLst>
                <a:path w="1841" h="1579" extrusionOk="0">
                  <a:moveTo>
                    <a:pt x="1059" y="1"/>
                  </a:moveTo>
                  <a:cubicBezTo>
                    <a:pt x="353" y="1"/>
                    <a:pt x="1" y="858"/>
                    <a:pt x="505" y="1349"/>
                  </a:cubicBezTo>
                  <a:cubicBezTo>
                    <a:pt x="663" y="1507"/>
                    <a:pt x="858" y="1578"/>
                    <a:pt x="1049" y="1578"/>
                  </a:cubicBezTo>
                  <a:cubicBezTo>
                    <a:pt x="1452" y="1578"/>
                    <a:pt x="1840" y="1265"/>
                    <a:pt x="1840" y="795"/>
                  </a:cubicBezTo>
                  <a:cubicBezTo>
                    <a:pt x="1840" y="354"/>
                    <a:pt x="1488" y="1"/>
                    <a:pt x="1059"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12"/>
            <p:cNvSpPr/>
            <p:nvPr/>
          </p:nvSpPr>
          <p:spPr>
            <a:xfrm>
              <a:off x="6891700" y="1116350"/>
              <a:ext cx="46000" cy="39350"/>
            </a:xfrm>
            <a:custGeom>
              <a:avLst/>
              <a:gdLst/>
              <a:ahLst/>
              <a:cxnLst/>
              <a:rect l="l" t="t" r="r" b="b"/>
              <a:pathLst>
                <a:path w="1840" h="1574" extrusionOk="0">
                  <a:moveTo>
                    <a:pt x="1046" y="1"/>
                  </a:moveTo>
                  <a:cubicBezTo>
                    <a:pt x="353" y="1"/>
                    <a:pt x="0" y="845"/>
                    <a:pt x="491" y="1336"/>
                  </a:cubicBezTo>
                  <a:cubicBezTo>
                    <a:pt x="651" y="1500"/>
                    <a:pt x="850" y="1573"/>
                    <a:pt x="1045" y="1573"/>
                  </a:cubicBezTo>
                  <a:cubicBezTo>
                    <a:pt x="1450" y="1573"/>
                    <a:pt x="1840" y="1258"/>
                    <a:pt x="1840" y="782"/>
                  </a:cubicBezTo>
                  <a:cubicBezTo>
                    <a:pt x="1840" y="353"/>
                    <a:pt x="1487" y="1"/>
                    <a:pt x="1046"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12"/>
            <p:cNvSpPr/>
            <p:nvPr/>
          </p:nvSpPr>
          <p:spPr>
            <a:xfrm>
              <a:off x="7059275" y="1035400"/>
              <a:ext cx="46025" cy="39450"/>
            </a:xfrm>
            <a:custGeom>
              <a:avLst/>
              <a:gdLst/>
              <a:ahLst/>
              <a:cxnLst/>
              <a:rect l="l" t="t" r="r" b="b"/>
              <a:pathLst>
                <a:path w="1841" h="1578" extrusionOk="0">
                  <a:moveTo>
                    <a:pt x="1059" y="0"/>
                  </a:moveTo>
                  <a:cubicBezTo>
                    <a:pt x="354" y="0"/>
                    <a:pt x="1" y="844"/>
                    <a:pt x="505" y="1348"/>
                  </a:cubicBezTo>
                  <a:cubicBezTo>
                    <a:pt x="663" y="1507"/>
                    <a:pt x="858" y="1577"/>
                    <a:pt x="1049" y="1577"/>
                  </a:cubicBezTo>
                  <a:cubicBezTo>
                    <a:pt x="1452" y="1577"/>
                    <a:pt x="1840" y="1264"/>
                    <a:pt x="1840" y="794"/>
                  </a:cubicBezTo>
                  <a:cubicBezTo>
                    <a:pt x="1840" y="353"/>
                    <a:pt x="1488" y="0"/>
                    <a:pt x="1059" y="0"/>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2"/>
            <p:cNvSpPr/>
            <p:nvPr/>
          </p:nvSpPr>
          <p:spPr>
            <a:xfrm>
              <a:off x="4708275" y="856450"/>
              <a:ext cx="2575650" cy="667875"/>
            </a:xfrm>
            <a:custGeom>
              <a:avLst/>
              <a:gdLst/>
              <a:ahLst/>
              <a:cxnLst/>
              <a:rect l="l" t="t" r="r" b="b"/>
              <a:pathLst>
                <a:path w="103026" h="26715" extrusionOk="0">
                  <a:moveTo>
                    <a:pt x="55432" y="1"/>
                  </a:moveTo>
                  <a:lnTo>
                    <a:pt x="46271" y="7952"/>
                  </a:lnTo>
                  <a:lnTo>
                    <a:pt x="35938" y="5507"/>
                  </a:lnTo>
                  <a:lnTo>
                    <a:pt x="35913" y="5507"/>
                  </a:lnTo>
                  <a:lnTo>
                    <a:pt x="27294" y="11934"/>
                  </a:lnTo>
                  <a:lnTo>
                    <a:pt x="16382" y="6188"/>
                  </a:lnTo>
                  <a:lnTo>
                    <a:pt x="11480" y="23287"/>
                  </a:lnTo>
                  <a:lnTo>
                    <a:pt x="0" y="26526"/>
                  </a:lnTo>
                  <a:lnTo>
                    <a:pt x="38" y="26664"/>
                  </a:lnTo>
                  <a:lnTo>
                    <a:pt x="11593" y="23401"/>
                  </a:lnTo>
                  <a:lnTo>
                    <a:pt x="16470" y="6389"/>
                  </a:lnTo>
                  <a:lnTo>
                    <a:pt x="27306" y="12098"/>
                  </a:lnTo>
                  <a:lnTo>
                    <a:pt x="35938" y="5659"/>
                  </a:lnTo>
                  <a:lnTo>
                    <a:pt x="46309" y="8103"/>
                  </a:lnTo>
                  <a:lnTo>
                    <a:pt x="55419" y="215"/>
                  </a:lnTo>
                  <a:lnTo>
                    <a:pt x="64958" y="12186"/>
                  </a:lnTo>
                  <a:lnTo>
                    <a:pt x="64970" y="12211"/>
                  </a:lnTo>
                  <a:lnTo>
                    <a:pt x="79663" y="15815"/>
                  </a:lnTo>
                  <a:lnTo>
                    <a:pt x="79714" y="15827"/>
                  </a:lnTo>
                  <a:lnTo>
                    <a:pt x="87186" y="5293"/>
                  </a:lnTo>
                  <a:lnTo>
                    <a:pt x="90815" y="19368"/>
                  </a:lnTo>
                  <a:lnTo>
                    <a:pt x="90815" y="19394"/>
                  </a:lnTo>
                  <a:lnTo>
                    <a:pt x="102950" y="26715"/>
                  </a:lnTo>
                  <a:lnTo>
                    <a:pt x="103025" y="26589"/>
                  </a:lnTo>
                  <a:lnTo>
                    <a:pt x="90941" y="19305"/>
                  </a:lnTo>
                  <a:lnTo>
                    <a:pt x="87249" y="4966"/>
                  </a:lnTo>
                  <a:lnTo>
                    <a:pt x="79651" y="15664"/>
                  </a:lnTo>
                  <a:lnTo>
                    <a:pt x="65046" y="12085"/>
                  </a:lnTo>
                  <a:lnTo>
                    <a:pt x="5543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12"/>
            <p:cNvSpPr/>
            <p:nvPr/>
          </p:nvSpPr>
          <p:spPr>
            <a:xfrm>
              <a:off x="4558950" y="1523350"/>
              <a:ext cx="2813800" cy="3825"/>
            </a:xfrm>
            <a:custGeom>
              <a:avLst/>
              <a:gdLst/>
              <a:ahLst/>
              <a:cxnLst/>
              <a:rect l="l" t="t" r="r" b="b"/>
              <a:pathLst>
                <a:path w="112552" h="153" extrusionOk="0">
                  <a:moveTo>
                    <a:pt x="1" y="1"/>
                  </a:moveTo>
                  <a:lnTo>
                    <a:pt x="1" y="152"/>
                  </a:lnTo>
                  <a:lnTo>
                    <a:pt x="112552" y="152"/>
                  </a:lnTo>
                  <a:lnTo>
                    <a:pt x="112552"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12"/>
            <p:cNvSpPr/>
            <p:nvPr/>
          </p:nvSpPr>
          <p:spPr>
            <a:xfrm>
              <a:off x="4967225" y="1418775"/>
              <a:ext cx="46025" cy="39450"/>
            </a:xfrm>
            <a:custGeom>
              <a:avLst/>
              <a:gdLst/>
              <a:ahLst/>
              <a:cxnLst/>
              <a:rect l="l" t="t" r="r" b="b"/>
              <a:pathLst>
                <a:path w="1841" h="1578" extrusionOk="0">
                  <a:moveTo>
                    <a:pt x="1059" y="0"/>
                  </a:moveTo>
                  <a:cubicBezTo>
                    <a:pt x="353" y="0"/>
                    <a:pt x="0" y="845"/>
                    <a:pt x="492" y="1349"/>
                  </a:cubicBezTo>
                  <a:cubicBezTo>
                    <a:pt x="654" y="1506"/>
                    <a:pt x="850" y="1577"/>
                    <a:pt x="1043" y="1577"/>
                  </a:cubicBezTo>
                  <a:cubicBezTo>
                    <a:pt x="1451" y="1577"/>
                    <a:pt x="1840" y="1261"/>
                    <a:pt x="1840" y="782"/>
                  </a:cubicBezTo>
                  <a:cubicBezTo>
                    <a:pt x="1840" y="353"/>
                    <a:pt x="1487" y="0"/>
                    <a:pt x="105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12"/>
            <p:cNvSpPr/>
            <p:nvPr/>
          </p:nvSpPr>
          <p:spPr>
            <a:xfrm>
              <a:off x="5101172" y="992325"/>
              <a:ext cx="42875" cy="39850"/>
            </a:xfrm>
            <a:custGeom>
              <a:avLst/>
              <a:gdLst/>
              <a:ahLst/>
              <a:cxnLst/>
              <a:rect l="l" t="t" r="r" b="b"/>
              <a:pathLst>
                <a:path w="1715" h="1594" extrusionOk="0">
                  <a:moveTo>
                    <a:pt x="849" y="1"/>
                  </a:moveTo>
                  <a:cubicBezTo>
                    <a:pt x="810" y="1"/>
                    <a:pt x="771" y="4"/>
                    <a:pt x="731" y="9"/>
                  </a:cubicBezTo>
                  <a:cubicBezTo>
                    <a:pt x="290" y="85"/>
                    <a:pt x="1" y="488"/>
                    <a:pt x="76" y="917"/>
                  </a:cubicBezTo>
                  <a:cubicBezTo>
                    <a:pt x="133" y="1317"/>
                    <a:pt x="482" y="1593"/>
                    <a:pt x="866" y="1593"/>
                  </a:cubicBezTo>
                  <a:cubicBezTo>
                    <a:pt x="905" y="1593"/>
                    <a:pt x="944" y="1590"/>
                    <a:pt x="983" y="1584"/>
                  </a:cubicBezTo>
                  <a:cubicBezTo>
                    <a:pt x="1412" y="1509"/>
                    <a:pt x="1714" y="1106"/>
                    <a:pt x="1639" y="665"/>
                  </a:cubicBezTo>
                  <a:cubicBezTo>
                    <a:pt x="1581" y="276"/>
                    <a:pt x="1233" y="1"/>
                    <a:pt x="849" y="1"/>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2"/>
            <p:cNvSpPr/>
            <p:nvPr/>
          </p:nvSpPr>
          <p:spPr>
            <a:xfrm>
              <a:off x="5364775" y="1136200"/>
              <a:ext cx="46025" cy="39450"/>
            </a:xfrm>
            <a:custGeom>
              <a:avLst/>
              <a:gdLst/>
              <a:ahLst/>
              <a:cxnLst/>
              <a:rect l="l" t="t" r="r" b="b"/>
              <a:pathLst>
                <a:path w="1841" h="1578" extrusionOk="0">
                  <a:moveTo>
                    <a:pt x="1046" y="0"/>
                  </a:moveTo>
                  <a:cubicBezTo>
                    <a:pt x="353" y="0"/>
                    <a:pt x="1" y="845"/>
                    <a:pt x="492" y="1349"/>
                  </a:cubicBezTo>
                  <a:cubicBezTo>
                    <a:pt x="654" y="1507"/>
                    <a:pt x="852" y="1578"/>
                    <a:pt x="1045" y="1578"/>
                  </a:cubicBezTo>
                  <a:cubicBezTo>
                    <a:pt x="1452" y="1578"/>
                    <a:pt x="1840" y="1264"/>
                    <a:pt x="1840" y="794"/>
                  </a:cubicBezTo>
                  <a:cubicBezTo>
                    <a:pt x="1840" y="353"/>
                    <a:pt x="1488" y="0"/>
                    <a:pt x="1046"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2"/>
            <p:cNvSpPr/>
            <p:nvPr/>
          </p:nvSpPr>
          <p:spPr>
            <a:xfrm>
              <a:off x="5581825" y="976800"/>
              <a:ext cx="46025" cy="39525"/>
            </a:xfrm>
            <a:custGeom>
              <a:avLst/>
              <a:gdLst/>
              <a:ahLst/>
              <a:cxnLst/>
              <a:rect l="l" t="t" r="r" b="b"/>
              <a:pathLst>
                <a:path w="1841" h="1581" extrusionOk="0">
                  <a:moveTo>
                    <a:pt x="1059" y="0"/>
                  </a:moveTo>
                  <a:cubicBezTo>
                    <a:pt x="353" y="0"/>
                    <a:pt x="1" y="857"/>
                    <a:pt x="505" y="1349"/>
                  </a:cubicBezTo>
                  <a:cubicBezTo>
                    <a:pt x="664" y="1508"/>
                    <a:pt x="861" y="1580"/>
                    <a:pt x="1055" y="1580"/>
                  </a:cubicBezTo>
                  <a:cubicBezTo>
                    <a:pt x="1456" y="1580"/>
                    <a:pt x="1840" y="1270"/>
                    <a:pt x="1840" y="794"/>
                  </a:cubicBezTo>
                  <a:cubicBezTo>
                    <a:pt x="1840" y="353"/>
                    <a:pt x="1488" y="0"/>
                    <a:pt x="105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12"/>
            <p:cNvSpPr/>
            <p:nvPr/>
          </p:nvSpPr>
          <p:spPr>
            <a:xfrm>
              <a:off x="5838875" y="1036025"/>
              <a:ext cx="46025" cy="39450"/>
            </a:xfrm>
            <a:custGeom>
              <a:avLst/>
              <a:gdLst/>
              <a:ahLst/>
              <a:cxnLst/>
              <a:rect l="l" t="t" r="r" b="b"/>
              <a:pathLst>
                <a:path w="1841" h="1578" extrusionOk="0">
                  <a:moveTo>
                    <a:pt x="1059" y="0"/>
                  </a:moveTo>
                  <a:cubicBezTo>
                    <a:pt x="354" y="0"/>
                    <a:pt x="1" y="845"/>
                    <a:pt x="492" y="1349"/>
                  </a:cubicBezTo>
                  <a:cubicBezTo>
                    <a:pt x="655" y="1507"/>
                    <a:pt x="852" y="1578"/>
                    <a:pt x="1046" y="1578"/>
                  </a:cubicBezTo>
                  <a:cubicBezTo>
                    <a:pt x="1453" y="1578"/>
                    <a:pt x="1841" y="1264"/>
                    <a:pt x="1841" y="794"/>
                  </a:cubicBezTo>
                  <a:cubicBezTo>
                    <a:pt x="1841" y="353"/>
                    <a:pt x="1488" y="0"/>
                    <a:pt x="105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12"/>
            <p:cNvSpPr/>
            <p:nvPr/>
          </p:nvSpPr>
          <p:spPr>
            <a:xfrm>
              <a:off x="6316150" y="1138400"/>
              <a:ext cx="39700" cy="39400"/>
            </a:xfrm>
            <a:custGeom>
              <a:avLst/>
              <a:gdLst/>
              <a:ahLst/>
              <a:cxnLst/>
              <a:rect l="l" t="t" r="r" b="b"/>
              <a:pathLst>
                <a:path w="1588" h="1576" extrusionOk="0">
                  <a:moveTo>
                    <a:pt x="794" y="1"/>
                  </a:moveTo>
                  <a:cubicBezTo>
                    <a:pt x="353" y="1"/>
                    <a:pt x="0" y="353"/>
                    <a:pt x="0" y="782"/>
                  </a:cubicBezTo>
                  <a:cubicBezTo>
                    <a:pt x="0" y="1223"/>
                    <a:pt x="353" y="1576"/>
                    <a:pt x="794" y="1576"/>
                  </a:cubicBezTo>
                  <a:cubicBezTo>
                    <a:pt x="1235" y="1576"/>
                    <a:pt x="1588" y="1223"/>
                    <a:pt x="1588" y="782"/>
                  </a:cubicBezTo>
                  <a:cubicBezTo>
                    <a:pt x="1588" y="353"/>
                    <a:pt x="1235" y="1"/>
                    <a:pt x="794" y="1"/>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12"/>
            <p:cNvSpPr/>
            <p:nvPr/>
          </p:nvSpPr>
          <p:spPr>
            <a:xfrm>
              <a:off x="6675275" y="1230075"/>
              <a:ext cx="46000" cy="39350"/>
            </a:xfrm>
            <a:custGeom>
              <a:avLst/>
              <a:gdLst/>
              <a:ahLst/>
              <a:cxnLst/>
              <a:rect l="l" t="t" r="r" b="b"/>
              <a:pathLst>
                <a:path w="1840" h="1574" extrusionOk="0">
                  <a:moveTo>
                    <a:pt x="1046" y="0"/>
                  </a:moveTo>
                  <a:cubicBezTo>
                    <a:pt x="353" y="0"/>
                    <a:pt x="0" y="845"/>
                    <a:pt x="492" y="1336"/>
                  </a:cubicBezTo>
                  <a:cubicBezTo>
                    <a:pt x="656" y="1500"/>
                    <a:pt x="856" y="1573"/>
                    <a:pt x="1051" y="1573"/>
                  </a:cubicBezTo>
                  <a:cubicBezTo>
                    <a:pt x="1456" y="1573"/>
                    <a:pt x="1840" y="1258"/>
                    <a:pt x="1840" y="782"/>
                  </a:cubicBezTo>
                  <a:cubicBezTo>
                    <a:pt x="1840" y="353"/>
                    <a:pt x="1487" y="0"/>
                    <a:pt x="1046"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12"/>
            <p:cNvSpPr/>
            <p:nvPr/>
          </p:nvSpPr>
          <p:spPr>
            <a:xfrm>
              <a:off x="6863325" y="967025"/>
              <a:ext cx="46350" cy="39350"/>
            </a:xfrm>
            <a:custGeom>
              <a:avLst/>
              <a:gdLst/>
              <a:ahLst/>
              <a:cxnLst/>
              <a:rect l="l" t="t" r="r" b="b"/>
              <a:pathLst>
                <a:path w="1854" h="1574" extrusionOk="0">
                  <a:moveTo>
                    <a:pt x="1059" y="1"/>
                  </a:moveTo>
                  <a:cubicBezTo>
                    <a:pt x="354" y="1"/>
                    <a:pt x="1" y="845"/>
                    <a:pt x="505" y="1336"/>
                  </a:cubicBezTo>
                  <a:cubicBezTo>
                    <a:pt x="665" y="1500"/>
                    <a:pt x="863" y="1574"/>
                    <a:pt x="1058" y="1574"/>
                  </a:cubicBezTo>
                  <a:cubicBezTo>
                    <a:pt x="1463" y="1574"/>
                    <a:pt x="1853" y="1258"/>
                    <a:pt x="1853" y="782"/>
                  </a:cubicBezTo>
                  <a:cubicBezTo>
                    <a:pt x="1853" y="341"/>
                    <a:pt x="1500" y="1"/>
                    <a:pt x="1059" y="1"/>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12"/>
            <p:cNvSpPr/>
            <p:nvPr/>
          </p:nvSpPr>
          <p:spPr>
            <a:xfrm>
              <a:off x="6956275" y="1323000"/>
              <a:ext cx="46000" cy="39350"/>
            </a:xfrm>
            <a:custGeom>
              <a:avLst/>
              <a:gdLst/>
              <a:ahLst/>
              <a:cxnLst/>
              <a:rect l="l" t="t" r="r" b="b"/>
              <a:pathLst>
                <a:path w="1840" h="1574" extrusionOk="0">
                  <a:moveTo>
                    <a:pt x="1059" y="1"/>
                  </a:moveTo>
                  <a:cubicBezTo>
                    <a:pt x="353" y="1"/>
                    <a:pt x="0" y="845"/>
                    <a:pt x="504" y="1336"/>
                  </a:cubicBezTo>
                  <a:cubicBezTo>
                    <a:pt x="664" y="1500"/>
                    <a:pt x="861" y="1574"/>
                    <a:pt x="1055" y="1574"/>
                  </a:cubicBezTo>
                  <a:cubicBezTo>
                    <a:pt x="1456" y="1574"/>
                    <a:pt x="1840" y="1258"/>
                    <a:pt x="1840" y="782"/>
                  </a:cubicBezTo>
                  <a:cubicBezTo>
                    <a:pt x="1840" y="354"/>
                    <a:pt x="1487" y="1"/>
                    <a:pt x="1059" y="1"/>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8" name="Google Shape;268;p1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four columns">
  <p:cSld name="CUSTOM_2">
    <p:spTree>
      <p:nvGrpSpPr>
        <p:cNvPr id="1" name="Shape 350"/>
        <p:cNvGrpSpPr/>
        <p:nvPr/>
      </p:nvGrpSpPr>
      <p:grpSpPr>
        <a:xfrm>
          <a:off x="0" y="0"/>
          <a:ext cx="0" cy="0"/>
          <a:chOff x="0" y="0"/>
          <a:chExt cx="0" cy="0"/>
        </a:xfrm>
      </p:grpSpPr>
      <p:sp>
        <p:nvSpPr>
          <p:cNvPr id="351" name="Google Shape;351;p17"/>
          <p:cNvSpPr txBox="1">
            <a:spLocks noGrp="1"/>
          </p:cNvSpPr>
          <p:nvPr>
            <p:ph type="ctrTitle"/>
          </p:nvPr>
        </p:nvSpPr>
        <p:spPr>
          <a:xfrm>
            <a:off x="1218541" y="1373195"/>
            <a:ext cx="1881300" cy="6447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2000">
                <a:solidFill>
                  <a:schemeClr val="lt1"/>
                </a:solidFill>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52" name="Google Shape;352;p17"/>
          <p:cNvSpPr txBox="1">
            <a:spLocks noGrp="1"/>
          </p:cNvSpPr>
          <p:nvPr>
            <p:ph type="subTitle" idx="1"/>
          </p:nvPr>
        </p:nvSpPr>
        <p:spPr>
          <a:xfrm>
            <a:off x="1218541" y="1865495"/>
            <a:ext cx="1881300" cy="64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53" name="Google Shape;353;p17"/>
          <p:cNvSpPr txBox="1">
            <a:spLocks noGrp="1"/>
          </p:cNvSpPr>
          <p:nvPr>
            <p:ph type="ctrTitle" idx="2"/>
          </p:nvPr>
        </p:nvSpPr>
        <p:spPr>
          <a:xfrm>
            <a:off x="6054555" y="1373195"/>
            <a:ext cx="1881300" cy="6447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2000">
                <a:solidFill>
                  <a:schemeClr val="lt1"/>
                </a:solidFill>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54" name="Google Shape;354;p17"/>
          <p:cNvSpPr txBox="1">
            <a:spLocks noGrp="1"/>
          </p:cNvSpPr>
          <p:nvPr>
            <p:ph type="subTitle" idx="3"/>
          </p:nvPr>
        </p:nvSpPr>
        <p:spPr>
          <a:xfrm>
            <a:off x="6054555" y="1865495"/>
            <a:ext cx="1881300" cy="64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55" name="Google Shape;355;p17"/>
          <p:cNvSpPr txBox="1">
            <a:spLocks noGrp="1"/>
          </p:cNvSpPr>
          <p:nvPr>
            <p:ph type="ctrTitle" idx="4"/>
          </p:nvPr>
        </p:nvSpPr>
        <p:spPr>
          <a:xfrm>
            <a:off x="1218541" y="2778806"/>
            <a:ext cx="1881300" cy="6447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2000">
                <a:solidFill>
                  <a:schemeClr val="lt1"/>
                </a:solidFill>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56" name="Google Shape;356;p17"/>
          <p:cNvSpPr txBox="1">
            <a:spLocks noGrp="1"/>
          </p:cNvSpPr>
          <p:nvPr>
            <p:ph type="subTitle" idx="5"/>
          </p:nvPr>
        </p:nvSpPr>
        <p:spPr>
          <a:xfrm>
            <a:off x="1116841" y="3271106"/>
            <a:ext cx="2084700" cy="64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57" name="Google Shape;357;p17"/>
          <p:cNvSpPr txBox="1">
            <a:spLocks noGrp="1"/>
          </p:cNvSpPr>
          <p:nvPr>
            <p:ph type="ctrTitle" idx="6"/>
          </p:nvPr>
        </p:nvSpPr>
        <p:spPr>
          <a:xfrm>
            <a:off x="6054555" y="2778806"/>
            <a:ext cx="1881300" cy="6447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2000">
                <a:solidFill>
                  <a:schemeClr val="lt1"/>
                </a:solidFill>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58" name="Google Shape;358;p17"/>
          <p:cNvSpPr txBox="1">
            <a:spLocks noGrp="1"/>
          </p:cNvSpPr>
          <p:nvPr>
            <p:ph type="subTitle" idx="7"/>
          </p:nvPr>
        </p:nvSpPr>
        <p:spPr>
          <a:xfrm>
            <a:off x="6054555" y="3271106"/>
            <a:ext cx="1881300" cy="64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59" name="Google Shape;359;p17"/>
          <p:cNvSpPr txBox="1">
            <a:spLocks noGrp="1"/>
          </p:cNvSpPr>
          <p:nvPr>
            <p:ph type="ctrTitle" idx="8"/>
          </p:nvPr>
        </p:nvSpPr>
        <p:spPr>
          <a:xfrm>
            <a:off x="618825" y="411675"/>
            <a:ext cx="47277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
        <p:nvSpPr>
          <p:cNvPr id="360" name="Google Shape;360;p17"/>
          <p:cNvSpPr/>
          <p:nvPr/>
        </p:nvSpPr>
        <p:spPr>
          <a:xfrm>
            <a:off x="7647375" y="949600"/>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17"/>
          <p:cNvSpPr/>
          <p:nvPr/>
        </p:nvSpPr>
        <p:spPr>
          <a:xfrm>
            <a:off x="8985850" y="411675"/>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17"/>
          <p:cNvSpPr/>
          <p:nvPr/>
        </p:nvSpPr>
        <p:spPr>
          <a:xfrm>
            <a:off x="8359450" y="555875"/>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17"/>
          <p:cNvSpPr/>
          <p:nvPr/>
        </p:nvSpPr>
        <p:spPr>
          <a:xfrm>
            <a:off x="9122100" y="734250"/>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17"/>
          <p:cNvSpPr/>
          <p:nvPr/>
        </p:nvSpPr>
        <p:spPr>
          <a:xfrm>
            <a:off x="8798600" y="1088650"/>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17"/>
          <p:cNvSpPr/>
          <p:nvPr/>
        </p:nvSpPr>
        <p:spPr>
          <a:xfrm>
            <a:off x="6099342" y="-150600"/>
            <a:ext cx="96045" cy="95462"/>
          </a:xfrm>
          <a:custGeom>
            <a:avLst/>
            <a:gdLst/>
            <a:ahLst/>
            <a:cxnLst/>
            <a:rect l="l" t="t" r="r" b="b"/>
            <a:pathLst>
              <a:path w="3128" h="3109" extrusionOk="0">
                <a:moveTo>
                  <a:pt x="2678" y="431"/>
                </a:moveTo>
                <a:lnTo>
                  <a:pt x="2678" y="2659"/>
                </a:lnTo>
                <a:lnTo>
                  <a:pt x="450" y="2659"/>
                </a:lnTo>
                <a:lnTo>
                  <a:pt x="450" y="431"/>
                </a:lnTo>
                <a:close/>
                <a:moveTo>
                  <a:pt x="0" y="0"/>
                </a:moveTo>
                <a:lnTo>
                  <a:pt x="0" y="3109"/>
                </a:lnTo>
                <a:lnTo>
                  <a:pt x="3128" y="3109"/>
                </a:lnTo>
                <a:lnTo>
                  <a:pt x="312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17"/>
          <p:cNvSpPr/>
          <p:nvPr/>
        </p:nvSpPr>
        <p:spPr>
          <a:xfrm>
            <a:off x="6702523" y="444536"/>
            <a:ext cx="95493" cy="95462"/>
          </a:xfrm>
          <a:custGeom>
            <a:avLst/>
            <a:gdLst/>
            <a:ahLst/>
            <a:cxnLst/>
            <a:rect l="l" t="t" r="r" b="b"/>
            <a:pathLst>
              <a:path w="3110" h="3109" extrusionOk="0">
                <a:moveTo>
                  <a:pt x="2678" y="450"/>
                </a:moveTo>
                <a:lnTo>
                  <a:pt x="2678" y="2678"/>
                </a:lnTo>
                <a:lnTo>
                  <a:pt x="450" y="2678"/>
                </a:lnTo>
                <a:lnTo>
                  <a:pt x="450" y="450"/>
                </a:lnTo>
                <a:close/>
                <a:moveTo>
                  <a:pt x="1" y="0"/>
                </a:moveTo>
                <a:lnTo>
                  <a:pt x="1" y="3109"/>
                </a:lnTo>
                <a:lnTo>
                  <a:pt x="3109" y="3109"/>
                </a:lnTo>
                <a:lnTo>
                  <a:pt x="3109"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17"/>
          <p:cNvSpPr/>
          <p:nvPr/>
        </p:nvSpPr>
        <p:spPr>
          <a:xfrm>
            <a:off x="5904975" y="143222"/>
            <a:ext cx="82259" cy="82259"/>
          </a:xfrm>
          <a:custGeom>
            <a:avLst/>
            <a:gdLst/>
            <a:ahLst/>
            <a:cxnLst/>
            <a:rect l="l" t="t" r="r" b="b"/>
            <a:pathLst>
              <a:path w="2679" h="2679" extrusionOk="0">
                <a:moveTo>
                  <a:pt x="1" y="1"/>
                </a:moveTo>
                <a:lnTo>
                  <a:pt x="1" y="2679"/>
                </a:lnTo>
                <a:lnTo>
                  <a:pt x="2679" y="2679"/>
                </a:lnTo>
                <a:lnTo>
                  <a:pt x="2679"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17"/>
          <p:cNvSpPr/>
          <p:nvPr/>
        </p:nvSpPr>
        <p:spPr>
          <a:xfrm>
            <a:off x="303600" y="4401725"/>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17"/>
          <p:cNvSpPr/>
          <p:nvPr/>
        </p:nvSpPr>
        <p:spPr>
          <a:xfrm>
            <a:off x="816650" y="4612675"/>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1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1pPr>
            <a:lvl2pPr lvl="1">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2pPr>
            <a:lvl3pPr lvl="2">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3pPr>
            <a:lvl4pPr lvl="3">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4pPr>
            <a:lvl5pPr lvl="4">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5pPr>
            <a:lvl6pPr lvl="5">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6pPr>
            <a:lvl7pPr lvl="6">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7pPr>
            <a:lvl8pPr lvl="7">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8pPr>
            <a:lvl9pPr lvl="8">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lt1"/>
              </a:buClr>
              <a:buSzPts val="1800"/>
              <a:buFont typeface="Maven Pro"/>
              <a:buChar char="●"/>
              <a:defRPr sz="1800">
                <a:solidFill>
                  <a:schemeClr val="lt1"/>
                </a:solidFill>
                <a:latin typeface="Maven Pro"/>
                <a:ea typeface="Maven Pro"/>
                <a:cs typeface="Maven Pro"/>
                <a:sym typeface="Maven Pro"/>
              </a:defRPr>
            </a:lvl1pPr>
            <a:lvl2pPr marL="914400" lvl="1"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2pPr>
            <a:lvl3pPr marL="1371600" lvl="2"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3pPr>
            <a:lvl4pPr marL="1828800" lvl="3"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4pPr>
            <a:lvl5pPr marL="2286000" lvl="4"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5pPr>
            <a:lvl6pPr marL="2743200" lvl="5"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6pPr>
            <a:lvl7pPr marL="3200400" lvl="6"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7pPr>
            <a:lvl8pPr marL="3657600" lvl="7"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8pPr>
            <a:lvl9pPr marL="4114800" lvl="8" indent="-317500">
              <a:lnSpc>
                <a:spcPct val="115000"/>
              </a:lnSpc>
              <a:spcBef>
                <a:spcPts val="1600"/>
              </a:spcBef>
              <a:spcAft>
                <a:spcPts val="1600"/>
              </a:spcAft>
              <a:buClr>
                <a:schemeClr val="lt1"/>
              </a:buClr>
              <a:buSzPts val="1400"/>
              <a:buFont typeface="Maven Pro"/>
              <a:buChar char="■"/>
              <a:defRPr>
                <a:solidFill>
                  <a:schemeClr val="lt1"/>
                </a:solidFill>
                <a:latin typeface="Maven Pro"/>
                <a:ea typeface="Maven Pro"/>
                <a:cs typeface="Maven Pro"/>
                <a:sym typeface="Maven Pro"/>
              </a:defRPr>
            </a:lvl9pPr>
          </a:lstStyle>
          <a:p>
            <a:endParaRPr/>
          </a:p>
        </p:txBody>
      </p:sp>
      <p:sp>
        <p:nvSpPr>
          <p:cNvPr id="8" name="Google Shape;8;p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algn="r">
              <a:buNone/>
              <a:defRPr sz="1300">
                <a:solidFill>
                  <a:schemeClr val="lt1"/>
                </a:solidFill>
                <a:latin typeface="Maven Pro"/>
                <a:ea typeface="Maven Pro"/>
                <a:cs typeface="Maven Pro"/>
                <a:sym typeface="Maven Pro"/>
              </a:defRPr>
            </a:lvl1pPr>
            <a:lvl2pPr lvl="1" algn="r">
              <a:buNone/>
              <a:defRPr sz="1300">
                <a:solidFill>
                  <a:schemeClr val="lt1"/>
                </a:solidFill>
                <a:latin typeface="Maven Pro"/>
                <a:ea typeface="Maven Pro"/>
                <a:cs typeface="Maven Pro"/>
                <a:sym typeface="Maven Pro"/>
              </a:defRPr>
            </a:lvl2pPr>
            <a:lvl3pPr lvl="2" algn="r">
              <a:buNone/>
              <a:defRPr sz="1300">
                <a:solidFill>
                  <a:schemeClr val="lt1"/>
                </a:solidFill>
                <a:latin typeface="Maven Pro"/>
                <a:ea typeface="Maven Pro"/>
                <a:cs typeface="Maven Pro"/>
                <a:sym typeface="Maven Pro"/>
              </a:defRPr>
            </a:lvl3pPr>
            <a:lvl4pPr lvl="3" algn="r">
              <a:buNone/>
              <a:defRPr sz="1300">
                <a:solidFill>
                  <a:schemeClr val="lt1"/>
                </a:solidFill>
                <a:latin typeface="Maven Pro"/>
                <a:ea typeface="Maven Pro"/>
                <a:cs typeface="Maven Pro"/>
                <a:sym typeface="Maven Pro"/>
              </a:defRPr>
            </a:lvl4pPr>
            <a:lvl5pPr lvl="4" algn="r">
              <a:buNone/>
              <a:defRPr sz="1300">
                <a:solidFill>
                  <a:schemeClr val="lt1"/>
                </a:solidFill>
                <a:latin typeface="Maven Pro"/>
                <a:ea typeface="Maven Pro"/>
                <a:cs typeface="Maven Pro"/>
                <a:sym typeface="Maven Pro"/>
              </a:defRPr>
            </a:lvl5pPr>
            <a:lvl6pPr lvl="5" algn="r">
              <a:buNone/>
              <a:defRPr sz="1300">
                <a:solidFill>
                  <a:schemeClr val="lt1"/>
                </a:solidFill>
                <a:latin typeface="Maven Pro"/>
                <a:ea typeface="Maven Pro"/>
                <a:cs typeface="Maven Pro"/>
                <a:sym typeface="Maven Pro"/>
              </a:defRPr>
            </a:lvl6pPr>
            <a:lvl7pPr lvl="6" algn="r">
              <a:buNone/>
              <a:defRPr sz="1300">
                <a:solidFill>
                  <a:schemeClr val="lt1"/>
                </a:solidFill>
                <a:latin typeface="Maven Pro"/>
                <a:ea typeface="Maven Pro"/>
                <a:cs typeface="Maven Pro"/>
                <a:sym typeface="Maven Pro"/>
              </a:defRPr>
            </a:lvl7pPr>
            <a:lvl8pPr lvl="7" algn="r">
              <a:buNone/>
              <a:defRPr sz="1300">
                <a:solidFill>
                  <a:schemeClr val="lt1"/>
                </a:solidFill>
                <a:latin typeface="Maven Pro"/>
                <a:ea typeface="Maven Pro"/>
                <a:cs typeface="Maven Pro"/>
                <a:sym typeface="Maven Pro"/>
              </a:defRPr>
            </a:lvl8pPr>
            <a:lvl9pPr lvl="8" algn="r">
              <a:buNone/>
              <a:defRPr sz="1300">
                <a:solidFill>
                  <a:schemeClr val="lt1"/>
                </a:solidFill>
                <a:latin typeface="Maven Pro"/>
                <a:ea typeface="Maven Pro"/>
                <a:cs typeface="Maven Pro"/>
                <a:sym typeface="Maven Pr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4" r:id="rId6"/>
    <p:sldLayoutId id="2147483655" r:id="rId7"/>
    <p:sldLayoutId id="2147483658" r:id="rId8"/>
    <p:sldLayoutId id="2147483663" r:id="rId9"/>
    <p:sldLayoutId id="2147483666" r:id="rId10"/>
    <p:sldLayoutId id="2147483667" r:id="rId11"/>
    <p:sldLayoutId id="2147483668" r:id="rId12"/>
    <p:sldLayoutId id="2147483669" r:id="rId13"/>
    <p:sldLayoutId id="2147483670" r:id="rId14"/>
    <p:sldLayoutId id="2147483671" r:id="rId1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13.xml"/><Relationship Id="rId5" Type="http://schemas.openxmlformats.org/officeDocument/2006/relationships/image" Target="../media/image9.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15.xml"/><Relationship Id="rId5" Type="http://schemas.openxmlformats.org/officeDocument/2006/relationships/image" Target="../media/image13.png"/><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5.xml"/><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7.xml"/><Relationship Id="rId1" Type="http://schemas.openxmlformats.org/officeDocument/2006/relationships/slideLayout" Target="../slideLayouts/slideLayout4.xml"/><Relationship Id="rId5" Type="http://schemas.openxmlformats.org/officeDocument/2006/relationships/image" Target="../media/image6.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13"/>
        <p:cNvGrpSpPr/>
        <p:nvPr/>
      </p:nvGrpSpPr>
      <p:grpSpPr>
        <a:xfrm>
          <a:off x="0" y="0"/>
          <a:ext cx="0" cy="0"/>
          <a:chOff x="0" y="0"/>
          <a:chExt cx="0" cy="0"/>
        </a:xfrm>
      </p:grpSpPr>
      <p:sp>
        <p:nvSpPr>
          <p:cNvPr id="514" name="Google Shape;514;p28"/>
          <p:cNvSpPr/>
          <p:nvPr/>
        </p:nvSpPr>
        <p:spPr>
          <a:xfrm>
            <a:off x="5969504" y="3118803"/>
            <a:ext cx="119993" cy="119966"/>
          </a:xfrm>
          <a:custGeom>
            <a:avLst/>
            <a:gdLst/>
            <a:ahLst/>
            <a:cxnLst/>
            <a:rect l="l" t="t" r="r" b="b"/>
            <a:pathLst>
              <a:path w="4579" h="4578" extrusionOk="0">
                <a:moveTo>
                  <a:pt x="1" y="0"/>
                </a:moveTo>
                <a:lnTo>
                  <a:pt x="1" y="4578"/>
                </a:lnTo>
                <a:lnTo>
                  <a:pt x="4578" y="4578"/>
                </a:lnTo>
                <a:lnTo>
                  <a:pt x="457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8"/>
          <p:cNvSpPr/>
          <p:nvPr/>
        </p:nvSpPr>
        <p:spPr>
          <a:xfrm>
            <a:off x="6293004" y="835609"/>
            <a:ext cx="80476" cy="80476"/>
          </a:xfrm>
          <a:custGeom>
            <a:avLst/>
            <a:gdLst/>
            <a:ahLst/>
            <a:cxnLst/>
            <a:rect l="l" t="t" r="r" b="b"/>
            <a:pathLst>
              <a:path w="3071" h="3071" extrusionOk="0">
                <a:moveTo>
                  <a:pt x="1" y="1"/>
                </a:moveTo>
                <a:lnTo>
                  <a:pt x="1" y="3071"/>
                </a:lnTo>
                <a:lnTo>
                  <a:pt x="3071" y="3071"/>
                </a:lnTo>
                <a:lnTo>
                  <a:pt x="3071"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28"/>
          <p:cNvSpPr/>
          <p:nvPr/>
        </p:nvSpPr>
        <p:spPr>
          <a:xfrm>
            <a:off x="2924242" y="4302208"/>
            <a:ext cx="119993" cy="119993"/>
          </a:xfrm>
          <a:custGeom>
            <a:avLst/>
            <a:gdLst/>
            <a:ahLst/>
            <a:cxnLst/>
            <a:rect l="l" t="t" r="r" b="b"/>
            <a:pathLst>
              <a:path w="4579" h="4579" extrusionOk="0">
                <a:moveTo>
                  <a:pt x="0" y="1"/>
                </a:moveTo>
                <a:lnTo>
                  <a:pt x="0" y="4578"/>
                </a:lnTo>
                <a:lnTo>
                  <a:pt x="4578" y="4578"/>
                </a:lnTo>
                <a:lnTo>
                  <a:pt x="4578"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7" name="Google Shape;517;p28"/>
          <p:cNvGrpSpPr/>
          <p:nvPr/>
        </p:nvGrpSpPr>
        <p:grpSpPr>
          <a:xfrm>
            <a:off x="6780548" y="337714"/>
            <a:ext cx="133252" cy="1952377"/>
            <a:chOff x="6780548" y="337714"/>
            <a:chExt cx="133252" cy="1952377"/>
          </a:xfrm>
        </p:grpSpPr>
        <p:sp>
          <p:nvSpPr>
            <p:cNvPr id="518" name="Google Shape;518;p28"/>
            <p:cNvSpPr/>
            <p:nvPr/>
          </p:nvSpPr>
          <p:spPr>
            <a:xfrm>
              <a:off x="6780548" y="2156839"/>
              <a:ext cx="133252" cy="133252"/>
            </a:xfrm>
            <a:custGeom>
              <a:avLst/>
              <a:gdLst/>
              <a:ahLst/>
              <a:cxnLst/>
              <a:rect l="l" t="t" r="r" b="b"/>
              <a:pathLst>
                <a:path w="5085" h="5085" fill="none" extrusionOk="0">
                  <a:moveTo>
                    <a:pt x="1" y="1"/>
                  </a:moveTo>
                  <a:lnTo>
                    <a:pt x="5084" y="1"/>
                  </a:lnTo>
                  <a:lnTo>
                    <a:pt x="5084" y="5084"/>
                  </a:lnTo>
                  <a:lnTo>
                    <a:pt x="1"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8"/>
            <p:cNvSpPr/>
            <p:nvPr/>
          </p:nvSpPr>
          <p:spPr>
            <a:xfrm>
              <a:off x="6842943" y="337714"/>
              <a:ext cx="8464" cy="1695359"/>
            </a:xfrm>
            <a:custGeom>
              <a:avLst/>
              <a:gdLst/>
              <a:ahLst/>
              <a:cxnLst/>
              <a:rect l="l" t="t" r="r" b="b"/>
              <a:pathLst>
                <a:path w="323" h="64696" extrusionOk="0">
                  <a:moveTo>
                    <a:pt x="157" y="0"/>
                  </a:moveTo>
                  <a:lnTo>
                    <a:pt x="1" y="64695"/>
                  </a:lnTo>
                  <a:lnTo>
                    <a:pt x="322" y="64695"/>
                  </a:lnTo>
                  <a:lnTo>
                    <a:pt x="157"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0" name="Google Shape;520;p28"/>
          <p:cNvGrpSpPr/>
          <p:nvPr/>
        </p:nvGrpSpPr>
        <p:grpSpPr>
          <a:xfrm>
            <a:off x="1608717" y="1280046"/>
            <a:ext cx="199237" cy="2828935"/>
            <a:chOff x="1608717" y="1280046"/>
            <a:chExt cx="199237" cy="2828935"/>
          </a:xfrm>
        </p:grpSpPr>
        <p:sp>
          <p:nvSpPr>
            <p:cNvPr id="521" name="Google Shape;521;p28"/>
            <p:cNvSpPr/>
            <p:nvPr/>
          </p:nvSpPr>
          <p:spPr>
            <a:xfrm>
              <a:off x="1608717" y="3909744"/>
              <a:ext cx="199237" cy="199237"/>
            </a:xfrm>
            <a:custGeom>
              <a:avLst/>
              <a:gdLst/>
              <a:ahLst/>
              <a:cxnLst/>
              <a:rect l="l" t="t" r="r" b="b"/>
              <a:pathLst>
                <a:path w="7603" h="7603" extrusionOk="0">
                  <a:moveTo>
                    <a:pt x="0" y="1"/>
                  </a:moveTo>
                  <a:lnTo>
                    <a:pt x="0" y="7602"/>
                  </a:lnTo>
                  <a:lnTo>
                    <a:pt x="7602" y="7602"/>
                  </a:lnTo>
                  <a:lnTo>
                    <a:pt x="760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8"/>
            <p:cNvSpPr/>
            <p:nvPr/>
          </p:nvSpPr>
          <p:spPr>
            <a:xfrm>
              <a:off x="1656175" y="3269477"/>
              <a:ext cx="104086" cy="104086"/>
            </a:xfrm>
            <a:custGeom>
              <a:avLst/>
              <a:gdLst/>
              <a:ahLst/>
              <a:cxnLst/>
              <a:rect l="l" t="t" r="r" b="b"/>
              <a:pathLst>
                <a:path w="3972" h="3972" extrusionOk="0">
                  <a:moveTo>
                    <a:pt x="0" y="1"/>
                  </a:moveTo>
                  <a:lnTo>
                    <a:pt x="0" y="3972"/>
                  </a:lnTo>
                  <a:lnTo>
                    <a:pt x="3971" y="3972"/>
                  </a:lnTo>
                  <a:lnTo>
                    <a:pt x="3971"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8"/>
            <p:cNvSpPr/>
            <p:nvPr/>
          </p:nvSpPr>
          <p:spPr>
            <a:xfrm>
              <a:off x="1704104" y="1280046"/>
              <a:ext cx="8464" cy="1794099"/>
            </a:xfrm>
            <a:custGeom>
              <a:avLst/>
              <a:gdLst/>
              <a:ahLst/>
              <a:cxnLst/>
              <a:rect l="l" t="t" r="r" b="b"/>
              <a:pathLst>
                <a:path w="323" h="68464" extrusionOk="0">
                  <a:moveTo>
                    <a:pt x="157" y="0"/>
                  </a:moveTo>
                  <a:lnTo>
                    <a:pt x="0" y="68464"/>
                  </a:lnTo>
                  <a:lnTo>
                    <a:pt x="322" y="68464"/>
                  </a:lnTo>
                  <a:lnTo>
                    <a:pt x="157"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4" name="Google Shape;524;p28"/>
          <p:cNvGrpSpPr/>
          <p:nvPr/>
        </p:nvGrpSpPr>
        <p:grpSpPr>
          <a:xfrm>
            <a:off x="4472500" y="3928605"/>
            <a:ext cx="199001" cy="867198"/>
            <a:chOff x="4475150" y="4052605"/>
            <a:chExt cx="199001" cy="867198"/>
          </a:xfrm>
        </p:grpSpPr>
        <p:sp>
          <p:nvSpPr>
            <p:cNvPr id="525" name="Google Shape;525;p28"/>
            <p:cNvSpPr/>
            <p:nvPr/>
          </p:nvSpPr>
          <p:spPr>
            <a:xfrm>
              <a:off x="4475150" y="4052605"/>
              <a:ext cx="199001" cy="220121"/>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28"/>
            <p:cNvSpPr/>
            <p:nvPr/>
          </p:nvSpPr>
          <p:spPr>
            <a:xfrm>
              <a:off x="4522600" y="4494201"/>
              <a:ext cx="104095" cy="115148"/>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28"/>
            <p:cNvSpPr/>
            <p:nvPr/>
          </p:nvSpPr>
          <p:spPr>
            <a:xfrm>
              <a:off x="4534403" y="4830814"/>
              <a:ext cx="80477" cy="88990"/>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8" name="Google Shape;528;p28"/>
          <p:cNvSpPr/>
          <p:nvPr/>
        </p:nvSpPr>
        <p:spPr>
          <a:xfrm>
            <a:off x="1008150" y="337725"/>
            <a:ext cx="7127700" cy="4155600"/>
          </a:xfrm>
          <a:prstGeom prst="rect">
            <a:avLst/>
          </a:prstGeom>
          <a:solidFill>
            <a:srgbClr val="21212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ven Pro"/>
              <a:ea typeface="Maven Pro"/>
              <a:cs typeface="Maven Pro"/>
              <a:sym typeface="Maven Pro"/>
            </a:endParaRPr>
          </a:p>
        </p:txBody>
      </p:sp>
      <p:sp>
        <p:nvSpPr>
          <p:cNvPr id="529" name="Google Shape;529;p28"/>
          <p:cNvSpPr txBox="1">
            <a:spLocks noGrp="1"/>
          </p:cNvSpPr>
          <p:nvPr>
            <p:ph type="subTitle" idx="1"/>
          </p:nvPr>
        </p:nvSpPr>
        <p:spPr>
          <a:xfrm>
            <a:off x="1355850" y="3411050"/>
            <a:ext cx="6432300" cy="58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Carson Chan, Jing Hu, Weize Ou, Haocheng Fan, Yang Shen</a:t>
            </a:r>
            <a:endParaRPr/>
          </a:p>
          <a:p>
            <a:pPr marL="0" lvl="0" indent="0" algn="ctr" rtl="0">
              <a:spcBef>
                <a:spcPts val="0"/>
              </a:spcBef>
              <a:spcAft>
                <a:spcPts val="0"/>
              </a:spcAft>
              <a:buNone/>
            </a:pPr>
            <a:endParaRPr/>
          </a:p>
          <a:p>
            <a:pPr marL="0" lvl="0" indent="0" algn="ctr" rtl="0">
              <a:spcBef>
                <a:spcPts val="0"/>
              </a:spcBef>
              <a:spcAft>
                <a:spcPts val="0"/>
              </a:spcAft>
              <a:buNone/>
            </a:pPr>
            <a:endParaRPr/>
          </a:p>
        </p:txBody>
      </p:sp>
      <p:sp>
        <p:nvSpPr>
          <p:cNvPr id="530" name="Google Shape;530;p28"/>
          <p:cNvSpPr txBox="1">
            <a:spLocks noGrp="1"/>
          </p:cNvSpPr>
          <p:nvPr>
            <p:ph type="ctrTitle"/>
          </p:nvPr>
        </p:nvSpPr>
        <p:spPr>
          <a:xfrm>
            <a:off x="1561650" y="376338"/>
            <a:ext cx="6020700" cy="2052600"/>
          </a:xfrm>
          <a:prstGeom prst="rect">
            <a:avLst/>
          </a:prstGeom>
          <a:solidFill>
            <a:srgbClr val="9E9E9E">
              <a:alpha val="0"/>
            </a:srgbClr>
          </a:solidFill>
        </p:spPr>
        <p:txBody>
          <a:bodyPr spcFirstLastPara="1" wrap="square" lIns="91425" tIns="91425" rIns="91425" bIns="91425" anchor="b" anchorCtr="0">
            <a:noAutofit/>
          </a:bodyPr>
          <a:lstStyle/>
          <a:p>
            <a:pPr marL="0" lvl="0" indent="0" algn="ctr" rtl="0">
              <a:spcBef>
                <a:spcPts val="0"/>
              </a:spcBef>
              <a:spcAft>
                <a:spcPts val="0"/>
              </a:spcAft>
              <a:buNone/>
            </a:pPr>
            <a:r>
              <a:rPr lang="en"/>
              <a:t>Prediction Model for PM 2.5</a:t>
            </a:r>
            <a:endParaRPr/>
          </a:p>
        </p:txBody>
      </p:sp>
      <p:sp>
        <p:nvSpPr>
          <p:cNvPr id="531" name="Google Shape;531;p28"/>
          <p:cNvSpPr/>
          <p:nvPr/>
        </p:nvSpPr>
        <p:spPr>
          <a:xfrm>
            <a:off x="1917281" y="4715495"/>
            <a:ext cx="121434" cy="121434"/>
          </a:xfrm>
          <a:custGeom>
            <a:avLst/>
            <a:gdLst/>
            <a:ahLst/>
            <a:cxnLst/>
            <a:rect l="l" t="t" r="r" b="b"/>
            <a:pathLst>
              <a:path w="4634" h="4634" extrusionOk="0">
                <a:moveTo>
                  <a:pt x="1" y="0"/>
                </a:moveTo>
                <a:lnTo>
                  <a:pt x="1" y="4633"/>
                </a:lnTo>
                <a:lnTo>
                  <a:pt x="4634" y="4633"/>
                </a:lnTo>
                <a:lnTo>
                  <a:pt x="4634" y="0"/>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8"/>
          <p:cNvSpPr/>
          <p:nvPr/>
        </p:nvSpPr>
        <p:spPr>
          <a:xfrm>
            <a:off x="7047944" y="3537816"/>
            <a:ext cx="57834" cy="57834"/>
          </a:xfrm>
          <a:custGeom>
            <a:avLst/>
            <a:gdLst/>
            <a:ahLst/>
            <a:cxnLst/>
            <a:rect l="l" t="t" r="r" b="b"/>
            <a:pathLst>
              <a:path w="2207" h="2207" fill="none" extrusionOk="0">
                <a:moveTo>
                  <a:pt x="0" y="1"/>
                </a:moveTo>
                <a:lnTo>
                  <a:pt x="2206" y="1"/>
                </a:lnTo>
                <a:lnTo>
                  <a:pt x="2206" y="2207"/>
                </a:lnTo>
                <a:lnTo>
                  <a:pt x="0" y="2207"/>
                </a:lnTo>
                <a:close/>
              </a:path>
            </a:pathLst>
          </a:custGeom>
          <a:noFill/>
          <a:ln w="13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8"/>
          <p:cNvSpPr/>
          <p:nvPr/>
        </p:nvSpPr>
        <p:spPr>
          <a:xfrm>
            <a:off x="2307882" y="3002386"/>
            <a:ext cx="104086" cy="104322"/>
          </a:xfrm>
          <a:custGeom>
            <a:avLst/>
            <a:gdLst/>
            <a:ahLst/>
            <a:cxnLst/>
            <a:rect l="l" t="t" r="r" b="b"/>
            <a:pathLst>
              <a:path w="3972" h="3981" fill="none" extrusionOk="0">
                <a:moveTo>
                  <a:pt x="1" y="1"/>
                </a:moveTo>
                <a:lnTo>
                  <a:pt x="3972" y="1"/>
                </a:lnTo>
                <a:lnTo>
                  <a:pt x="3972" y="3981"/>
                </a:lnTo>
                <a:lnTo>
                  <a:pt x="1" y="3981"/>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4" name="Google Shape;534;p28"/>
          <p:cNvGrpSpPr/>
          <p:nvPr/>
        </p:nvGrpSpPr>
        <p:grpSpPr>
          <a:xfrm>
            <a:off x="6232314" y="3696331"/>
            <a:ext cx="121434" cy="1073147"/>
            <a:chOff x="6232314" y="3696331"/>
            <a:chExt cx="121434" cy="1073147"/>
          </a:xfrm>
        </p:grpSpPr>
        <p:sp>
          <p:nvSpPr>
            <p:cNvPr id="535" name="Google Shape;535;p28"/>
            <p:cNvSpPr/>
            <p:nvPr/>
          </p:nvSpPr>
          <p:spPr>
            <a:xfrm>
              <a:off x="6232314" y="4648280"/>
              <a:ext cx="121434" cy="121198"/>
            </a:xfrm>
            <a:custGeom>
              <a:avLst/>
              <a:gdLst/>
              <a:ahLst/>
              <a:cxnLst/>
              <a:rect l="l" t="t" r="r" b="b"/>
              <a:pathLst>
                <a:path w="4634" h="4625" extrusionOk="0">
                  <a:moveTo>
                    <a:pt x="0" y="1"/>
                  </a:moveTo>
                  <a:lnTo>
                    <a:pt x="0" y="4624"/>
                  </a:lnTo>
                  <a:lnTo>
                    <a:pt x="4633" y="4624"/>
                  </a:lnTo>
                  <a:lnTo>
                    <a:pt x="4633"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28"/>
            <p:cNvSpPr/>
            <p:nvPr/>
          </p:nvSpPr>
          <p:spPr>
            <a:xfrm>
              <a:off x="6288681" y="3696331"/>
              <a:ext cx="8700" cy="872731"/>
            </a:xfrm>
            <a:custGeom>
              <a:avLst/>
              <a:gdLst/>
              <a:ahLst/>
              <a:cxnLst/>
              <a:rect l="l" t="t" r="r" b="b"/>
              <a:pathLst>
                <a:path w="332" h="33304" extrusionOk="0">
                  <a:moveTo>
                    <a:pt x="166" y="0"/>
                  </a:moveTo>
                  <a:lnTo>
                    <a:pt x="0" y="33304"/>
                  </a:lnTo>
                  <a:lnTo>
                    <a:pt x="331" y="33304"/>
                  </a:lnTo>
                  <a:lnTo>
                    <a:pt x="16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7" name="Google Shape;537;p28"/>
          <p:cNvSpPr/>
          <p:nvPr/>
        </p:nvSpPr>
        <p:spPr>
          <a:xfrm>
            <a:off x="2355692" y="3696328"/>
            <a:ext cx="8464" cy="2519663"/>
          </a:xfrm>
          <a:custGeom>
            <a:avLst/>
            <a:gdLst/>
            <a:ahLst/>
            <a:cxnLst/>
            <a:rect l="l" t="t" r="r" b="b"/>
            <a:pathLst>
              <a:path w="323" h="96152" extrusionOk="0">
                <a:moveTo>
                  <a:pt x="166" y="1"/>
                </a:moveTo>
                <a:lnTo>
                  <a:pt x="1" y="96151"/>
                </a:lnTo>
                <a:lnTo>
                  <a:pt x="322" y="96151"/>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28"/>
          <p:cNvSpPr/>
          <p:nvPr/>
        </p:nvSpPr>
        <p:spPr>
          <a:xfrm>
            <a:off x="7446601" y="3454956"/>
            <a:ext cx="8464" cy="1689096"/>
          </a:xfrm>
          <a:custGeom>
            <a:avLst/>
            <a:gdLst/>
            <a:ahLst/>
            <a:cxnLst/>
            <a:rect l="l" t="t" r="r" b="b"/>
            <a:pathLst>
              <a:path w="323" h="64457" extrusionOk="0">
                <a:moveTo>
                  <a:pt x="157" y="1"/>
                </a:moveTo>
                <a:lnTo>
                  <a:pt x="0" y="64456"/>
                </a:lnTo>
                <a:lnTo>
                  <a:pt x="322" y="64456"/>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9" name="Google Shape;539;p28"/>
          <p:cNvGrpSpPr/>
          <p:nvPr/>
        </p:nvGrpSpPr>
        <p:grpSpPr>
          <a:xfrm>
            <a:off x="8008096" y="2108910"/>
            <a:ext cx="199001" cy="2139769"/>
            <a:chOff x="8008096" y="2108910"/>
            <a:chExt cx="199001" cy="2139769"/>
          </a:xfrm>
        </p:grpSpPr>
        <p:sp>
          <p:nvSpPr>
            <p:cNvPr id="540" name="Google Shape;540;p28"/>
            <p:cNvSpPr/>
            <p:nvPr/>
          </p:nvSpPr>
          <p:spPr>
            <a:xfrm>
              <a:off x="8008096" y="4049705"/>
              <a:ext cx="199001" cy="198975"/>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28"/>
            <p:cNvSpPr/>
            <p:nvPr/>
          </p:nvSpPr>
          <p:spPr>
            <a:xfrm>
              <a:off x="8103246" y="2108910"/>
              <a:ext cx="8464" cy="1793863"/>
            </a:xfrm>
            <a:custGeom>
              <a:avLst/>
              <a:gdLst/>
              <a:ahLst/>
              <a:cxnLst/>
              <a:rect l="l" t="t" r="r" b="b"/>
              <a:pathLst>
                <a:path w="323" h="68455" extrusionOk="0">
                  <a:moveTo>
                    <a:pt x="166" y="1"/>
                  </a:moveTo>
                  <a:lnTo>
                    <a:pt x="0" y="68455"/>
                  </a:lnTo>
                  <a:lnTo>
                    <a:pt x="322" y="68455"/>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2" name="Google Shape;542;p2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a:t>
            </a:fld>
            <a:endParaRPr/>
          </a:p>
        </p:txBody>
      </p:sp>
      <p:sp>
        <p:nvSpPr>
          <p:cNvPr id="543" name="Google Shape;543;p28"/>
          <p:cNvSpPr txBox="1"/>
          <p:nvPr/>
        </p:nvSpPr>
        <p:spPr>
          <a:xfrm>
            <a:off x="3072000" y="2505613"/>
            <a:ext cx="3000000" cy="708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lt1"/>
                </a:solidFill>
                <a:latin typeface="Share Tech"/>
                <a:ea typeface="Share Tech"/>
                <a:cs typeface="Share Tech"/>
                <a:sym typeface="Share Tech"/>
              </a:rPr>
              <a:t>CEE154/254</a:t>
            </a:r>
            <a:endParaRPr sz="2400">
              <a:solidFill>
                <a:schemeClr val="lt1"/>
              </a:solidFill>
              <a:latin typeface="Share Tech"/>
              <a:ea typeface="Share Tech"/>
              <a:cs typeface="Share Tech"/>
              <a:sym typeface="Share Tech"/>
            </a:endParaRPr>
          </a:p>
          <a:p>
            <a:pPr marL="0" lvl="0" indent="0" algn="l" rtl="0">
              <a:spcBef>
                <a:spcPts val="0"/>
              </a:spcBef>
              <a:spcAft>
                <a:spcPts val="0"/>
              </a:spcAft>
              <a:buNone/>
            </a:pPr>
            <a:endParaRPr>
              <a:solidFill>
                <a:schemeClr val="lt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79"/>
        <p:cNvGrpSpPr/>
        <p:nvPr/>
      </p:nvGrpSpPr>
      <p:grpSpPr>
        <a:xfrm>
          <a:off x="0" y="0"/>
          <a:ext cx="0" cy="0"/>
          <a:chOff x="0" y="0"/>
          <a:chExt cx="0" cy="0"/>
        </a:xfrm>
      </p:grpSpPr>
      <p:cxnSp>
        <p:nvCxnSpPr>
          <p:cNvPr id="680" name="Google Shape;680;p37"/>
          <p:cNvCxnSpPr/>
          <p:nvPr/>
        </p:nvCxnSpPr>
        <p:spPr>
          <a:xfrm>
            <a:off x="1551088" y="2404550"/>
            <a:ext cx="0" cy="455100"/>
          </a:xfrm>
          <a:prstGeom prst="straightConnector1">
            <a:avLst/>
          </a:prstGeom>
          <a:noFill/>
          <a:ln w="19050" cap="flat" cmpd="sng">
            <a:solidFill>
              <a:schemeClr val="lt2"/>
            </a:solidFill>
            <a:prstDash val="solid"/>
            <a:round/>
            <a:headEnd type="none" w="med" len="med"/>
            <a:tailEnd type="none" w="med" len="med"/>
          </a:ln>
        </p:spPr>
      </p:cxnSp>
      <p:cxnSp>
        <p:nvCxnSpPr>
          <p:cNvPr id="681" name="Google Shape;681;p37"/>
          <p:cNvCxnSpPr/>
          <p:nvPr/>
        </p:nvCxnSpPr>
        <p:spPr>
          <a:xfrm>
            <a:off x="3587838" y="2976550"/>
            <a:ext cx="0" cy="455100"/>
          </a:xfrm>
          <a:prstGeom prst="straightConnector1">
            <a:avLst/>
          </a:prstGeom>
          <a:noFill/>
          <a:ln w="19050" cap="flat" cmpd="sng">
            <a:solidFill>
              <a:schemeClr val="lt2"/>
            </a:solidFill>
            <a:prstDash val="solid"/>
            <a:round/>
            <a:headEnd type="none" w="med" len="med"/>
            <a:tailEnd type="none" w="med" len="med"/>
          </a:ln>
        </p:spPr>
      </p:cxnSp>
      <p:cxnSp>
        <p:nvCxnSpPr>
          <p:cNvPr id="682" name="Google Shape;682;p37"/>
          <p:cNvCxnSpPr/>
          <p:nvPr/>
        </p:nvCxnSpPr>
        <p:spPr>
          <a:xfrm>
            <a:off x="5624588" y="2404550"/>
            <a:ext cx="0" cy="455100"/>
          </a:xfrm>
          <a:prstGeom prst="straightConnector1">
            <a:avLst/>
          </a:prstGeom>
          <a:noFill/>
          <a:ln w="19050" cap="flat" cmpd="sng">
            <a:solidFill>
              <a:schemeClr val="lt2"/>
            </a:solidFill>
            <a:prstDash val="solid"/>
            <a:round/>
            <a:headEnd type="none" w="med" len="med"/>
            <a:tailEnd type="none" w="med" len="med"/>
          </a:ln>
        </p:spPr>
      </p:cxnSp>
      <p:cxnSp>
        <p:nvCxnSpPr>
          <p:cNvPr id="683" name="Google Shape;683;p37"/>
          <p:cNvCxnSpPr/>
          <p:nvPr/>
        </p:nvCxnSpPr>
        <p:spPr>
          <a:xfrm>
            <a:off x="7661338" y="2976550"/>
            <a:ext cx="0" cy="455100"/>
          </a:xfrm>
          <a:prstGeom prst="straightConnector1">
            <a:avLst/>
          </a:prstGeom>
          <a:noFill/>
          <a:ln w="19050" cap="flat" cmpd="sng">
            <a:solidFill>
              <a:schemeClr val="lt2"/>
            </a:solidFill>
            <a:prstDash val="solid"/>
            <a:round/>
            <a:headEnd type="none" w="med" len="med"/>
            <a:tailEnd type="none" w="med" len="med"/>
          </a:ln>
        </p:spPr>
      </p:cxnSp>
      <p:sp>
        <p:nvSpPr>
          <p:cNvPr id="684" name="Google Shape;684;p37"/>
          <p:cNvSpPr txBox="1">
            <a:spLocks noGrp="1"/>
          </p:cNvSpPr>
          <p:nvPr>
            <p:ph type="ctrTitle"/>
          </p:nvPr>
        </p:nvSpPr>
        <p:spPr>
          <a:xfrm>
            <a:off x="618825" y="411675"/>
            <a:ext cx="47277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Data Pre-processing</a:t>
            </a:r>
            <a:endParaRPr/>
          </a:p>
        </p:txBody>
      </p:sp>
      <p:cxnSp>
        <p:nvCxnSpPr>
          <p:cNvPr id="685" name="Google Shape;685;p37"/>
          <p:cNvCxnSpPr/>
          <p:nvPr/>
        </p:nvCxnSpPr>
        <p:spPr>
          <a:xfrm>
            <a:off x="1034400" y="2918100"/>
            <a:ext cx="7075200" cy="0"/>
          </a:xfrm>
          <a:prstGeom prst="straightConnector1">
            <a:avLst/>
          </a:prstGeom>
          <a:noFill/>
          <a:ln w="19050" cap="flat" cmpd="sng">
            <a:solidFill>
              <a:schemeClr val="lt2"/>
            </a:solidFill>
            <a:prstDash val="solid"/>
            <a:round/>
            <a:headEnd type="none" w="med" len="med"/>
            <a:tailEnd type="none" w="med" len="med"/>
          </a:ln>
        </p:spPr>
      </p:cxnSp>
      <p:grpSp>
        <p:nvGrpSpPr>
          <p:cNvPr id="686" name="Google Shape;686;p37"/>
          <p:cNvGrpSpPr/>
          <p:nvPr/>
        </p:nvGrpSpPr>
        <p:grpSpPr>
          <a:xfrm>
            <a:off x="1372725" y="2731350"/>
            <a:ext cx="373500" cy="373500"/>
            <a:chOff x="1372725" y="1912500"/>
            <a:chExt cx="373500" cy="373500"/>
          </a:xfrm>
        </p:grpSpPr>
        <p:sp>
          <p:nvSpPr>
            <p:cNvPr id="687" name="Google Shape;687;p37"/>
            <p:cNvSpPr/>
            <p:nvPr/>
          </p:nvSpPr>
          <p:spPr>
            <a:xfrm>
              <a:off x="1464063" y="2003850"/>
              <a:ext cx="190800" cy="190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37"/>
            <p:cNvSpPr/>
            <p:nvPr/>
          </p:nvSpPr>
          <p:spPr>
            <a:xfrm>
              <a:off x="1372725" y="1912500"/>
              <a:ext cx="373500" cy="373500"/>
            </a:xfrm>
            <a:prstGeom prst="donut">
              <a:avLst>
                <a:gd name="adj" fmla="val 10193"/>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 name="Google Shape;689;p37"/>
          <p:cNvGrpSpPr/>
          <p:nvPr/>
        </p:nvGrpSpPr>
        <p:grpSpPr>
          <a:xfrm>
            <a:off x="3401092" y="2731350"/>
            <a:ext cx="373500" cy="373500"/>
            <a:chOff x="3212675" y="1912500"/>
            <a:chExt cx="373500" cy="373500"/>
          </a:xfrm>
        </p:grpSpPr>
        <p:sp>
          <p:nvSpPr>
            <p:cNvPr id="690" name="Google Shape;690;p37"/>
            <p:cNvSpPr/>
            <p:nvPr/>
          </p:nvSpPr>
          <p:spPr>
            <a:xfrm>
              <a:off x="3304013" y="2003850"/>
              <a:ext cx="190800" cy="190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37"/>
            <p:cNvSpPr/>
            <p:nvPr/>
          </p:nvSpPr>
          <p:spPr>
            <a:xfrm>
              <a:off x="3212675" y="1912500"/>
              <a:ext cx="373500" cy="373500"/>
            </a:xfrm>
            <a:prstGeom prst="donut">
              <a:avLst>
                <a:gd name="adj" fmla="val 10193"/>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 name="Google Shape;692;p37"/>
          <p:cNvGrpSpPr/>
          <p:nvPr/>
        </p:nvGrpSpPr>
        <p:grpSpPr>
          <a:xfrm>
            <a:off x="5429458" y="2731350"/>
            <a:ext cx="373500" cy="373500"/>
            <a:chOff x="5557850" y="1912500"/>
            <a:chExt cx="373500" cy="373500"/>
          </a:xfrm>
        </p:grpSpPr>
        <p:sp>
          <p:nvSpPr>
            <p:cNvPr id="693" name="Google Shape;693;p37"/>
            <p:cNvSpPr/>
            <p:nvPr/>
          </p:nvSpPr>
          <p:spPr>
            <a:xfrm>
              <a:off x="5649188" y="2003850"/>
              <a:ext cx="190800" cy="190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37"/>
            <p:cNvSpPr/>
            <p:nvPr/>
          </p:nvSpPr>
          <p:spPr>
            <a:xfrm>
              <a:off x="5557850" y="1912500"/>
              <a:ext cx="373500" cy="373500"/>
            </a:xfrm>
            <a:prstGeom prst="donut">
              <a:avLst>
                <a:gd name="adj" fmla="val 10193"/>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 name="Google Shape;695;p37"/>
          <p:cNvGrpSpPr/>
          <p:nvPr/>
        </p:nvGrpSpPr>
        <p:grpSpPr>
          <a:xfrm>
            <a:off x="7457825" y="2731350"/>
            <a:ext cx="373500" cy="373500"/>
            <a:chOff x="7457825" y="1912500"/>
            <a:chExt cx="373500" cy="373500"/>
          </a:xfrm>
        </p:grpSpPr>
        <p:sp>
          <p:nvSpPr>
            <p:cNvPr id="696" name="Google Shape;696;p37"/>
            <p:cNvSpPr/>
            <p:nvPr/>
          </p:nvSpPr>
          <p:spPr>
            <a:xfrm>
              <a:off x="7549163" y="2003850"/>
              <a:ext cx="190800" cy="190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37"/>
            <p:cNvSpPr/>
            <p:nvPr/>
          </p:nvSpPr>
          <p:spPr>
            <a:xfrm>
              <a:off x="7457825" y="1912500"/>
              <a:ext cx="373500" cy="373500"/>
            </a:xfrm>
            <a:prstGeom prst="donut">
              <a:avLst>
                <a:gd name="adj" fmla="val 10193"/>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8" name="Google Shape;698;p37"/>
          <p:cNvSpPr txBox="1">
            <a:spLocks noGrp="1"/>
          </p:cNvSpPr>
          <p:nvPr>
            <p:ph type="ctrTitle" idx="4294967295"/>
          </p:nvPr>
        </p:nvSpPr>
        <p:spPr>
          <a:xfrm>
            <a:off x="610450" y="1772079"/>
            <a:ext cx="1881300" cy="57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800"/>
              <a:t> Splitted static sensor data</a:t>
            </a:r>
            <a:endParaRPr sz="1800"/>
          </a:p>
        </p:txBody>
      </p:sp>
      <p:sp>
        <p:nvSpPr>
          <p:cNvPr id="699" name="Google Shape;699;p37"/>
          <p:cNvSpPr txBox="1">
            <a:spLocks noGrp="1"/>
          </p:cNvSpPr>
          <p:nvPr>
            <p:ph type="ctrTitle" idx="4294967295"/>
          </p:nvPr>
        </p:nvSpPr>
        <p:spPr>
          <a:xfrm>
            <a:off x="6720390" y="3438422"/>
            <a:ext cx="1881300" cy="42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800"/>
              <a:t>Moving-average</a:t>
            </a:r>
            <a:endParaRPr sz="1800"/>
          </a:p>
        </p:txBody>
      </p:sp>
      <p:sp>
        <p:nvSpPr>
          <p:cNvPr id="700" name="Google Shape;700;p37"/>
          <p:cNvSpPr txBox="1">
            <a:spLocks noGrp="1"/>
          </p:cNvSpPr>
          <p:nvPr>
            <p:ph type="ctrTitle" idx="4294967295"/>
          </p:nvPr>
        </p:nvSpPr>
        <p:spPr>
          <a:xfrm>
            <a:off x="2647200" y="3438422"/>
            <a:ext cx="1881300" cy="42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800"/>
              <a:t>Remove outlier</a:t>
            </a:r>
            <a:endParaRPr sz="1800"/>
          </a:p>
        </p:txBody>
      </p:sp>
      <p:sp>
        <p:nvSpPr>
          <p:cNvPr id="701" name="Google Shape;701;p37"/>
          <p:cNvSpPr txBox="1">
            <a:spLocks noGrp="1"/>
          </p:cNvSpPr>
          <p:nvPr>
            <p:ph type="ctrTitle" idx="4294967295"/>
          </p:nvPr>
        </p:nvSpPr>
        <p:spPr>
          <a:xfrm>
            <a:off x="4683938" y="1739876"/>
            <a:ext cx="1881300" cy="42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800"/>
              <a:t> Take Average &amp; fill-missing</a:t>
            </a:r>
            <a:endParaRPr sz="1800"/>
          </a:p>
        </p:txBody>
      </p:sp>
      <p:sp>
        <p:nvSpPr>
          <p:cNvPr id="702" name="Google Shape;702;p37"/>
          <p:cNvSpPr txBox="1">
            <a:spLocks noGrp="1"/>
          </p:cNvSpPr>
          <p:nvPr>
            <p:ph type="ctrTitle" idx="4294967295"/>
          </p:nvPr>
        </p:nvSpPr>
        <p:spPr>
          <a:xfrm>
            <a:off x="907900" y="3282474"/>
            <a:ext cx="1286400" cy="42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accent2"/>
                </a:solidFill>
              </a:rPr>
              <a:t>Step 01</a:t>
            </a:r>
            <a:endParaRPr sz="2400">
              <a:solidFill>
                <a:schemeClr val="accent2"/>
              </a:solidFill>
            </a:endParaRPr>
          </a:p>
        </p:txBody>
      </p:sp>
      <p:sp>
        <p:nvSpPr>
          <p:cNvPr id="703" name="Google Shape;703;p37"/>
          <p:cNvSpPr txBox="1">
            <a:spLocks noGrp="1"/>
          </p:cNvSpPr>
          <p:nvPr>
            <p:ph type="ctrTitle" idx="4294967295"/>
          </p:nvPr>
        </p:nvSpPr>
        <p:spPr>
          <a:xfrm>
            <a:off x="2944650" y="2113408"/>
            <a:ext cx="1286400" cy="42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accent1"/>
                </a:solidFill>
              </a:rPr>
              <a:t>Step 02</a:t>
            </a:r>
            <a:endParaRPr sz="2400">
              <a:solidFill>
                <a:schemeClr val="accent1"/>
              </a:solidFill>
            </a:endParaRPr>
          </a:p>
        </p:txBody>
      </p:sp>
      <p:sp>
        <p:nvSpPr>
          <p:cNvPr id="704" name="Google Shape;704;p37"/>
          <p:cNvSpPr txBox="1">
            <a:spLocks noGrp="1"/>
          </p:cNvSpPr>
          <p:nvPr>
            <p:ph type="ctrTitle" idx="4294967295"/>
          </p:nvPr>
        </p:nvSpPr>
        <p:spPr>
          <a:xfrm>
            <a:off x="4981400" y="3282474"/>
            <a:ext cx="1286400" cy="42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accent3"/>
                </a:solidFill>
              </a:rPr>
              <a:t>Step 03</a:t>
            </a:r>
            <a:endParaRPr sz="2400">
              <a:solidFill>
                <a:schemeClr val="accent3"/>
              </a:solidFill>
            </a:endParaRPr>
          </a:p>
        </p:txBody>
      </p:sp>
      <p:sp>
        <p:nvSpPr>
          <p:cNvPr id="705" name="Google Shape;705;p37"/>
          <p:cNvSpPr txBox="1">
            <a:spLocks noGrp="1"/>
          </p:cNvSpPr>
          <p:nvPr>
            <p:ph type="ctrTitle" idx="4294967295"/>
          </p:nvPr>
        </p:nvSpPr>
        <p:spPr>
          <a:xfrm>
            <a:off x="7018150" y="2113408"/>
            <a:ext cx="1286400" cy="42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accent4"/>
                </a:solidFill>
              </a:rPr>
              <a:t>Step 04</a:t>
            </a:r>
            <a:endParaRPr sz="2400">
              <a:solidFill>
                <a:schemeClr val="accent4"/>
              </a:solidFill>
            </a:endParaRPr>
          </a:p>
        </p:txBody>
      </p:sp>
      <p:sp>
        <p:nvSpPr>
          <p:cNvPr id="706" name="Google Shape;706;p3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10</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10"/>
        <p:cNvGrpSpPr/>
        <p:nvPr/>
      </p:nvGrpSpPr>
      <p:grpSpPr>
        <a:xfrm>
          <a:off x="0" y="0"/>
          <a:ext cx="0" cy="0"/>
          <a:chOff x="0" y="0"/>
          <a:chExt cx="0" cy="0"/>
        </a:xfrm>
      </p:grpSpPr>
      <p:sp>
        <p:nvSpPr>
          <p:cNvPr id="711" name="Google Shape;711;p38"/>
          <p:cNvSpPr txBox="1">
            <a:spLocks noGrp="1"/>
          </p:cNvSpPr>
          <p:nvPr>
            <p:ph type="ctrTitle" idx="4"/>
          </p:nvPr>
        </p:nvSpPr>
        <p:spPr>
          <a:xfrm>
            <a:off x="198970" y="168310"/>
            <a:ext cx="6684600" cy="577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600"/>
              <a:buFont typeface="Share Tech"/>
              <a:buNone/>
            </a:pPr>
            <a:r>
              <a:rPr lang="en" sz="2900">
                <a:latin typeface="Share Tech"/>
                <a:ea typeface="Share Tech"/>
                <a:cs typeface="Share Tech"/>
                <a:sym typeface="Share Tech"/>
              </a:rPr>
              <a:t>Model 1: Gaussian Process Regression (GPR) </a:t>
            </a:r>
            <a:endParaRPr sz="2900">
              <a:latin typeface="Share Tech"/>
              <a:ea typeface="Share Tech"/>
              <a:cs typeface="Share Tech"/>
              <a:sym typeface="Share Tech"/>
            </a:endParaRPr>
          </a:p>
        </p:txBody>
      </p:sp>
      <p:sp>
        <p:nvSpPr>
          <p:cNvPr id="712" name="Google Shape;712;p38"/>
          <p:cNvSpPr txBox="1">
            <a:spLocks noGrp="1"/>
          </p:cNvSpPr>
          <p:nvPr>
            <p:ph type="ctrTitle"/>
          </p:nvPr>
        </p:nvSpPr>
        <p:spPr>
          <a:xfrm>
            <a:off x="4203640" y="1386463"/>
            <a:ext cx="2823300" cy="6444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1800"/>
              <a:buNone/>
            </a:pPr>
            <a:r>
              <a:rPr lang="en">
                <a:latin typeface="Share Tech"/>
                <a:ea typeface="Share Tech"/>
                <a:cs typeface="Share Tech"/>
                <a:sym typeface="Share Tech"/>
              </a:rPr>
              <a:t>Spatio-temperal data</a:t>
            </a:r>
            <a:endParaRPr>
              <a:latin typeface="Share Tech"/>
              <a:ea typeface="Share Tech"/>
              <a:cs typeface="Share Tech"/>
              <a:sym typeface="Share Tech"/>
            </a:endParaRPr>
          </a:p>
        </p:txBody>
      </p:sp>
      <p:sp>
        <p:nvSpPr>
          <p:cNvPr id="713" name="Google Shape;713;p38"/>
          <p:cNvSpPr txBox="1">
            <a:spLocks noGrp="1"/>
          </p:cNvSpPr>
          <p:nvPr>
            <p:ph type="subTitle" idx="1"/>
          </p:nvPr>
        </p:nvSpPr>
        <p:spPr>
          <a:xfrm>
            <a:off x="4203640" y="1961338"/>
            <a:ext cx="3112200" cy="937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000"/>
              <a:buNone/>
            </a:pPr>
            <a:r>
              <a:rPr lang="en" sz="1400"/>
              <a:t>GPR takes into account the spatio and temperal correlation within the data. </a:t>
            </a:r>
            <a:endParaRPr sz="1400"/>
          </a:p>
        </p:txBody>
      </p:sp>
      <p:sp>
        <p:nvSpPr>
          <p:cNvPr id="714" name="Google Shape;714;p38"/>
          <p:cNvSpPr txBox="1">
            <a:spLocks noGrp="1"/>
          </p:cNvSpPr>
          <p:nvPr>
            <p:ph type="ctrTitle" idx="2"/>
          </p:nvPr>
        </p:nvSpPr>
        <p:spPr>
          <a:xfrm>
            <a:off x="1691005" y="3386785"/>
            <a:ext cx="3149700" cy="4776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1800"/>
              <a:buNone/>
            </a:pPr>
            <a:r>
              <a:rPr lang="en">
                <a:latin typeface="Share Tech"/>
                <a:ea typeface="Share Tech"/>
                <a:cs typeface="Share Tech"/>
                <a:sym typeface="Share Tech"/>
              </a:rPr>
              <a:t>Multiple dimension data</a:t>
            </a:r>
            <a:endParaRPr>
              <a:latin typeface="Share Tech"/>
              <a:ea typeface="Share Tech"/>
              <a:cs typeface="Share Tech"/>
              <a:sym typeface="Share Tech"/>
            </a:endParaRPr>
          </a:p>
        </p:txBody>
      </p:sp>
      <p:sp>
        <p:nvSpPr>
          <p:cNvPr id="715" name="Google Shape;715;p38"/>
          <p:cNvSpPr txBox="1">
            <a:spLocks noGrp="1"/>
          </p:cNvSpPr>
          <p:nvPr>
            <p:ph type="subTitle" idx="3"/>
          </p:nvPr>
        </p:nvSpPr>
        <p:spPr>
          <a:xfrm>
            <a:off x="1153725" y="3846525"/>
            <a:ext cx="3580800" cy="7062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000"/>
              <a:buNone/>
            </a:pPr>
            <a:r>
              <a:rPr lang="en" sz="1400"/>
              <a:t>A GP is an infinite-dimensional object, allowing for multiple inputs.</a:t>
            </a:r>
            <a:endParaRPr sz="1400"/>
          </a:p>
        </p:txBody>
      </p:sp>
      <p:sp>
        <p:nvSpPr>
          <p:cNvPr id="716" name="Google Shape;716;p38"/>
          <p:cNvSpPr/>
          <p:nvPr/>
        </p:nvSpPr>
        <p:spPr>
          <a:xfrm>
            <a:off x="320535" y="1476295"/>
            <a:ext cx="259800" cy="2775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7" name="Google Shape;717;p38"/>
          <p:cNvSpPr/>
          <p:nvPr/>
        </p:nvSpPr>
        <p:spPr>
          <a:xfrm>
            <a:off x="7953310" y="4250475"/>
            <a:ext cx="423300" cy="4233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8" name="Google Shape;718;p3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
              <a:t>11</a:t>
            </a:fld>
            <a:endParaRPr/>
          </a:p>
        </p:txBody>
      </p:sp>
      <p:pic>
        <p:nvPicPr>
          <p:cNvPr id="719" name="Google Shape;719;p38"/>
          <p:cNvPicPr preferRelativeResize="0"/>
          <p:nvPr/>
        </p:nvPicPr>
        <p:blipFill rotWithShape="1">
          <a:blip r:embed="rId3">
            <a:alphaModFix/>
          </a:blip>
          <a:srcRect/>
          <a:stretch/>
        </p:blipFill>
        <p:spPr>
          <a:xfrm>
            <a:off x="580330" y="1476290"/>
            <a:ext cx="3435984" cy="1353185"/>
          </a:xfrm>
          <a:prstGeom prst="rect">
            <a:avLst/>
          </a:prstGeom>
          <a:noFill/>
          <a:ln>
            <a:noFill/>
          </a:ln>
        </p:spPr>
      </p:pic>
      <p:pic>
        <p:nvPicPr>
          <p:cNvPr id="720" name="Google Shape;720;p38"/>
          <p:cNvPicPr preferRelativeResize="0"/>
          <p:nvPr/>
        </p:nvPicPr>
        <p:blipFill rotWithShape="1">
          <a:blip r:embed="rId4">
            <a:alphaModFix/>
          </a:blip>
          <a:srcRect l="8466" b="10634"/>
          <a:stretch/>
        </p:blipFill>
        <p:spPr>
          <a:xfrm>
            <a:off x="4768850" y="3234690"/>
            <a:ext cx="3184525" cy="626110"/>
          </a:xfrm>
          <a:prstGeom prst="rect">
            <a:avLst/>
          </a:prstGeom>
          <a:noFill/>
          <a:ln>
            <a:noFill/>
          </a:ln>
        </p:spPr>
      </p:pic>
      <p:pic>
        <p:nvPicPr>
          <p:cNvPr id="721" name="Google Shape;721;p38" descr="kernel_cookbook"/>
          <p:cNvPicPr preferRelativeResize="0"/>
          <p:nvPr/>
        </p:nvPicPr>
        <p:blipFill rotWithShape="1">
          <a:blip r:embed="rId5">
            <a:alphaModFix/>
          </a:blip>
          <a:srcRect/>
          <a:stretch/>
        </p:blipFill>
        <p:spPr>
          <a:xfrm>
            <a:off x="4768850" y="3861435"/>
            <a:ext cx="3184525" cy="802005"/>
          </a:xfrm>
          <a:prstGeom prst="rect">
            <a:avLst/>
          </a:prstGeom>
          <a:noFill/>
          <a:ln>
            <a:noFill/>
          </a:ln>
        </p:spPr>
      </p:pic>
      <p:sp>
        <p:nvSpPr>
          <p:cNvPr id="722" name="Google Shape;722;p38"/>
          <p:cNvSpPr txBox="1"/>
          <p:nvPr/>
        </p:nvSpPr>
        <p:spPr>
          <a:xfrm>
            <a:off x="198970" y="712945"/>
            <a:ext cx="2537400" cy="5778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1800"/>
              <a:buFont typeface="Fira Sans Condensed Medium"/>
              <a:buNone/>
            </a:pPr>
            <a:r>
              <a:rPr lang="en" sz="2400" b="0" i="0" u="none" strike="noStrike" cap="none">
                <a:solidFill>
                  <a:srgbClr val="00B0F0"/>
                </a:solidFill>
                <a:latin typeface="Share Tech"/>
                <a:ea typeface="Share Tech"/>
                <a:cs typeface="Share Tech"/>
                <a:sym typeface="Share Tech"/>
              </a:rPr>
              <a:t>Why GRP?</a:t>
            </a:r>
            <a:endParaRPr sz="2400" b="0" i="0" u="none" strike="noStrike" cap="none">
              <a:solidFill>
                <a:srgbClr val="00B0F0"/>
              </a:solidFill>
              <a:latin typeface="Share Tech"/>
              <a:ea typeface="Share Tech"/>
              <a:cs typeface="Share Tech"/>
              <a:sym typeface="Share Tech"/>
            </a:endParaRPr>
          </a:p>
        </p:txBody>
      </p:sp>
      <p:sp>
        <p:nvSpPr>
          <p:cNvPr id="723" name="Google Shape;723;p38"/>
          <p:cNvSpPr txBox="1"/>
          <p:nvPr/>
        </p:nvSpPr>
        <p:spPr>
          <a:xfrm>
            <a:off x="6141720" y="3322320"/>
            <a:ext cx="446400" cy="303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1400" b="0" i="0" u="none" strike="noStrike" cap="none">
                <a:solidFill>
                  <a:srgbClr val="000000"/>
                </a:solidFill>
                <a:latin typeface="Arial"/>
                <a:ea typeface="Arial"/>
                <a:cs typeface="Arial"/>
                <a:sym typeface="Arial"/>
              </a:rPr>
              <a:t>2D</a:t>
            </a:r>
            <a:endParaRPr sz="1400" b="0" i="0" u="none" strike="noStrike" cap="none">
              <a:solidFill>
                <a:srgbClr val="000000"/>
              </a:solidFill>
              <a:latin typeface="Arial"/>
              <a:ea typeface="Arial"/>
              <a:cs typeface="Arial"/>
              <a:sym typeface="Arial"/>
            </a:endParaRPr>
          </a:p>
        </p:txBody>
      </p:sp>
      <p:sp>
        <p:nvSpPr>
          <p:cNvPr id="724" name="Google Shape;724;p38"/>
          <p:cNvSpPr txBox="1"/>
          <p:nvPr/>
        </p:nvSpPr>
        <p:spPr>
          <a:xfrm>
            <a:off x="6155690" y="4356735"/>
            <a:ext cx="446400" cy="303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1400" b="0" i="0" u="none" strike="noStrike" cap="none">
                <a:solidFill>
                  <a:srgbClr val="000000"/>
                </a:solidFill>
                <a:latin typeface="Arial"/>
                <a:ea typeface="Arial"/>
                <a:cs typeface="Arial"/>
                <a:sym typeface="Arial"/>
              </a:rPr>
              <a:t>3D</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28"/>
        <p:cNvGrpSpPr/>
        <p:nvPr/>
      </p:nvGrpSpPr>
      <p:grpSpPr>
        <a:xfrm>
          <a:off x="0" y="0"/>
          <a:ext cx="0" cy="0"/>
          <a:chOff x="0" y="0"/>
          <a:chExt cx="0" cy="0"/>
        </a:xfrm>
      </p:grpSpPr>
      <p:sp>
        <p:nvSpPr>
          <p:cNvPr id="729" name="Google Shape;729;p39"/>
          <p:cNvSpPr txBox="1">
            <a:spLocks noGrp="1"/>
          </p:cNvSpPr>
          <p:nvPr>
            <p:ph type="ctrTitle" idx="13"/>
          </p:nvPr>
        </p:nvSpPr>
        <p:spPr>
          <a:xfrm>
            <a:off x="5168265" y="3291840"/>
            <a:ext cx="1800900" cy="6135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1200"/>
              <a:buNone/>
            </a:pPr>
            <a:r>
              <a:rPr lang="en" sz="1700"/>
              <a:t>TRAINING ENVIRONMENT</a:t>
            </a:r>
            <a:endParaRPr sz="1700"/>
          </a:p>
        </p:txBody>
      </p:sp>
      <p:sp>
        <p:nvSpPr>
          <p:cNvPr id="730" name="Google Shape;730;p39"/>
          <p:cNvSpPr txBox="1">
            <a:spLocks noGrp="1"/>
          </p:cNvSpPr>
          <p:nvPr>
            <p:ph type="subTitle" idx="1"/>
          </p:nvPr>
        </p:nvSpPr>
        <p:spPr>
          <a:xfrm>
            <a:off x="5168265" y="3829685"/>
            <a:ext cx="1753800" cy="755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000"/>
              <a:buNone/>
            </a:pPr>
            <a:r>
              <a:rPr lang="en" sz="1100"/>
              <a:t>Matlab.</a:t>
            </a:r>
            <a:endParaRPr sz="1100"/>
          </a:p>
        </p:txBody>
      </p:sp>
      <p:sp>
        <p:nvSpPr>
          <p:cNvPr id="731" name="Google Shape;731;p39"/>
          <p:cNvSpPr txBox="1">
            <a:spLocks noGrp="1"/>
          </p:cNvSpPr>
          <p:nvPr>
            <p:ph type="ctrTitle" idx="4"/>
          </p:nvPr>
        </p:nvSpPr>
        <p:spPr>
          <a:xfrm>
            <a:off x="2857500" y="3280410"/>
            <a:ext cx="1633200" cy="640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1200"/>
              <a:buNone/>
            </a:pPr>
            <a:r>
              <a:rPr lang="en" sz="1700"/>
              <a:t>HOW TO TRAIN THE MODEL</a:t>
            </a:r>
            <a:endParaRPr sz="1700"/>
          </a:p>
        </p:txBody>
      </p:sp>
      <p:sp>
        <p:nvSpPr>
          <p:cNvPr id="732" name="Google Shape;732;p39"/>
          <p:cNvSpPr txBox="1">
            <a:spLocks noGrp="1"/>
          </p:cNvSpPr>
          <p:nvPr>
            <p:ph type="ctrTitle"/>
          </p:nvPr>
        </p:nvSpPr>
        <p:spPr>
          <a:xfrm>
            <a:off x="802640" y="3223895"/>
            <a:ext cx="2152800" cy="4596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1200"/>
              <a:buNone/>
            </a:pPr>
            <a:r>
              <a:rPr lang="en" sz="1700"/>
              <a:t>GOAL</a:t>
            </a:r>
            <a:endParaRPr sz="1700"/>
          </a:p>
        </p:txBody>
      </p:sp>
      <p:sp>
        <p:nvSpPr>
          <p:cNvPr id="733" name="Google Shape;733;p39"/>
          <p:cNvSpPr txBox="1">
            <a:spLocks noGrp="1"/>
          </p:cNvSpPr>
          <p:nvPr>
            <p:ph type="subTitle" idx="2"/>
          </p:nvPr>
        </p:nvSpPr>
        <p:spPr>
          <a:xfrm>
            <a:off x="765810" y="3829685"/>
            <a:ext cx="1755900" cy="871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000"/>
              <a:buNone/>
            </a:pPr>
            <a:r>
              <a:rPr lang="en" sz="1100"/>
              <a:t>Do short term prediction and interpolation</a:t>
            </a:r>
            <a:endParaRPr sz="1100"/>
          </a:p>
        </p:txBody>
      </p:sp>
      <p:sp>
        <p:nvSpPr>
          <p:cNvPr id="734" name="Google Shape;734;p39"/>
          <p:cNvSpPr txBox="1">
            <a:spLocks noGrp="1"/>
          </p:cNvSpPr>
          <p:nvPr>
            <p:ph type="title" idx="3"/>
          </p:nvPr>
        </p:nvSpPr>
        <p:spPr>
          <a:xfrm>
            <a:off x="766100" y="2645887"/>
            <a:ext cx="1753800" cy="577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4800"/>
              <a:buNone/>
            </a:pPr>
            <a:r>
              <a:rPr lang="en"/>
              <a:t>01</a:t>
            </a:r>
            <a:endParaRPr/>
          </a:p>
        </p:txBody>
      </p:sp>
      <p:sp>
        <p:nvSpPr>
          <p:cNvPr id="735" name="Google Shape;735;p39"/>
          <p:cNvSpPr txBox="1">
            <a:spLocks noGrp="1"/>
          </p:cNvSpPr>
          <p:nvPr>
            <p:ph type="subTitle" idx="5"/>
          </p:nvPr>
        </p:nvSpPr>
        <p:spPr>
          <a:xfrm>
            <a:off x="2857500" y="3829685"/>
            <a:ext cx="1918200" cy="971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000"/>
              <a:buNone/>
            </a:pPr>
            <a:r>
              <a:rPr lang="en" sz="1100"/>
              <a:t>Use posterior (train data) to approximate the distribution function of pm2.5.</a:t>
            </a:r>
            <a:endParaRPr sz="1100"/>
          </a:p>
        </p:txBody>
      </p:sp>
      <p:sp>
        <p:nvSpPr>
          <p:cNvPr id="736" name="Google Shape;736;p39"/>
          <p:cNvSpPr txBox="1">
            <a:spLocks noGrp="1"/>
          </p:cNvSpPr>
          <p:nvPr>
            <p:ph type="title" idx="6"/>
          </p:nvPr>
        </p:nvSpPr>
        <p:spPr>
          <a:xfrm>
            <a:off x="2857612" y="2645887"/>
            <a:ext cx="1753800" cy="577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4800"/>
              <a:buNone/>
            </a:pPr>
            <a:r>
              <a:rPr lang="en"/>
              <a:t>02</a:t>
            </a:r>
            <a:endParaRPr/>
          </a:p>
        </p:txBody>
      </p:sp>
      <p:sp>
        <p:nvSpPr>
          <p:cNvPr id="737" name="Google Shape;737;p39"/>
          <p:cNvSpPr txBox="1">
            <a:spLocks noGrp="1"/>
          </p:cNvSpPr>
          <p:nvPr>
            <p:ph type="title" idx="9"/>
          </p:nvPr>
        </p:nvSpPr>
        <p:spPr>
          <a:xfrm>
            <a:off x="5167739" y="2645887"/>
            <a:ext cx="1753800" cy="577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4800"/>
              <a:buNone/>
            </a:pPr>
            <a:r>
              <a:rPr lang="en"/>
              <a:t>03</a:t>
            </a:r>
            <a:endParaRPr/>
          </a:p>
        </p:txBody>
      </p:sp>
      <p:sp>
        <p:nvSpPr>
          <p:cNvPr id="738" name="Google Shape;738;p39"/>
          <p:cNvSpPr/>
          <p:nvPr/>
        </p:nvSpPr>
        <p:spPr>
          <a:xfrm>
            <a:off x="766100" y="1562750"/>
            <a:ext cx="824100" cy="8241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9" name="Google Shape;739;p39"/>
          <p:cNvSpPr/>
          <p:nvPr/>
        </p:nvSpPr>
        <p:spPr>
          <a:xfrm>
            <a:off x="2857612" y="1562750"/>
            <a:ext cx="824100" cy="8241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0" name="Google Shape;740;p39"/>
          <p:cNvSpPr/>
          <p:nvPr/>
        </p:nvSpPr>
        <p:spPr>
          <a:xfrm>
            <a:off x="5167739" y="1562750"/>
            <a:ext cx="824100" cy="8241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741" name="Google Shape;741;p39"/>
          <p:cNvCxnSpPr>
            <a:stCxn id="738" idx="1"/>
            <a:endCxn id="734" idx="1"/>
          </p:cNvCxnSpPr>
          <p:nvPr/>
        </p:nvCxnSpPr>
        <p:spPr>
          <a:xfrm>
            <a:off x="766100" y="1974800"/>
            <a:ext cx="600" cy="960000"/>
          </a:xfrm>
          <a:prstGeom prst="bentConnector3">
            <a:avLst>
              <a:gd name="adj1" fmla="val -39687500"/>
            </a:avLst>
          </a:prstGeom>
          <a:noFill/>
          <a:ln w="9525" cap="flat" cmpd="sng">
            <a:solidFill>
              <a:schemeClr val="lt1"/>
            </a:solidFill>
            <a:prstDash val="solid"/>
            <a:round/>
            <a:headEnd type="none" w="sm" len="sm"/>
            <a:tailEnd type="none" w="sm" len="sm"/>
          </a:ln>
        </p:spPr>
      </p:cxnSp>
      <p:cxnSp>
        <p:nvCxnSpPr>
          <p:cNvPr id="742" name="Google Shape;742;p39"/>
          <p:cNvCxnSpPr>
            <a:stCxn id="739" idx="1"/>
            <a:endCxn id="736" idx="1"/>
          </p:cNvCxnSpPr>
          <p:nvPr/>
        </p:nvCxnSpPr>
        <p:spPr>
          <a:xfrm>
            <a:off x="2857612" y="1974800"/>
            <a:ext cx="600" cy="960000"/>
          </a:xfrm>
          <a:prstGeom prst="bentConnector3">
            <a:avLst>
              <a:gd name="adj1" fmla="val -39687500"/>
            </a:avLst>
          </a:prstGeom>
          <a:noFill/>
          <a:ln w="9525" cap="flat" cmpd="sng">
            <a:solidFill>
              <a:schemeClr val="lt1"/>
            </a:solidFill>
            <a:prstDash val="solid"/>
            <a:round/>
            <a:headEnd type="none" w="sm" len="sm"/>
            <a:tailEnd type="none" w="sm" len="sm"/>
          </a:ln>
        </p:spPr>
      </p:cxnSp>
      <p:cxnSp>
        <p:nvCxnSpPr>
          <p:cNvPr id="743" name="Google Shape;743;p39"/>
          <p:cNvCxnSpPr>
            <a:stCxn id="740" idx="1"/>
            <a:endCxn id="737" idx="1"/>
          </p:cNvCxnSpPr>
          <p:nvPr/>
        </p:nvCxnSpPr>
        <p:spPr>
          <a:xfrm>
            <a:off x="5167739" y="1974800"/>
            <a:ext cx="600" cy="960000"/>
          </a:xfrm>
          <a:prstGeom prst="bentConnector3">
            <a:avLst>
              <a:gd name="adj1" fmla="val -39687500"/>
            </a:avLst>
          </a:prstGeom>
          <a:noFill/>
          <a:ln w="9525" cap="flat" cmpd="sng">
            <a:solidFill>
              <a:schemeClr val="lt1"/>
            </a:solidFill>
            <a:prstDash val="solid"/>
            <a:round/>
            <a:headEnd type="none" w="sm" len="sm"/>
            <a:tailEnd type="none" w="sm" len="sm"/>
          </a:ln>
        </p:spPr>
      </p:cxnSp>
      <p:sp>
        <p:nvSpPr>
          <p:cNvPr id="744" name="Google Shape;744;p39"/>
          <p:cNvSpPr/>
          <p:nvPr/>
        </p:nvSpPr>
        <p:spPr>
          <a:xfrm>
            <a:off x="2276000" y="1324712"/>
            <a:ext cx="238733" cy="238031"/>
          </a:xfrm>
          <a:custGeom>
            <a:avLst/>
            <a:gdLst/>
            <a:ahLst/>
            <a:cxnLst/>
            <a:rect l="l" t="t" r="r" b="b"/>
            <a:pathLst>
              <a:path w="6593" h="6575" extrusionOk="0">
                <a:moveTo>
                  <a:pt x="6256" y="338"/>
                </a:moveTo>
                <a:lnTo>
                  <a:pt x="6256" y="6237"/>
                </a:lnTo>
                <a:lnTo>
                  <a:pt x="338" y="6237"/>
                </a:lnTo>
                <a:lnTo>
                  <a:pt x="338" y="338"/>
                </a:lnTo>
                <a:close/>
                <a:moveTo>
                  <a:pt x="1" y="1"/>
                </a:moveTo>
                <a:lnTo>
                  <a:pt x="1" y="6574"/>
                </a:lnTo>
                <a:lnTo>
                  <a:pt x="6593" y="6574"/>
                </a:lnTo>
                <a:lnTo>
                  <a:pt x="6593" y="1"/>
                </a:lnTo>
                <a:close/>
              </a:path>
            </a:pathLst>
          </a:custGeom>
          <a:solidFill>
            <a:srgbClr val="FF997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5" name="Google Shape;745;p39"/>
          <p:cNvSpPr/>
          <p:nvPr/>
        </p:nvSpPr>
        <p:spPr>
          <a:xfrm>
            <a:off x="6300453" y="1060982"/>
            <a:ext cx="238733" cy="238031"/>
          </a:xfrm>
          <a:custGeom>
            <a:avLst/>
            <a:gdLst/>
            <a:ahLst/>
            <a:cxnLst/>
            <a:rect l="l" t="t" r="r" b="b"/>
            <a:pathLst>
              <a:path w="6593" h="6575" extrusionOk="0">
                <a:moveTo>
                  <a:pt x="6256" y="338"/>
                </a:moveTo>
                <a:lnTo>
                  <a:pt x="6256" y="6237"/>
                </a:lnTo>
                <a:lnTo>
                  <a:pt x="338" y="6237"/>
                </a:lnTo>
                <a:lnTo>
                  <a:pt x="338" y="338"/>
                </a:lnTo>
                <a:close/>
                <a:moveTo>
                  <a:pt x="1" y="1"/>
                </a:moveTo>
                <a:lnTo>
                  <a:pt x="1" y="6574"/>
                </a:lnTo>
                <a:lnTo>
                  <a:pt x="6593" y="6574"/>
                </a:lnTo>
                <a:lnTo>
                  <a:pt x="659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6" name="Google Shape;746;p39"/>
          <p:cNvSpPr/>
          <p:nvPr/>
        </p:nvSpPr>
        <p:spPr>
          <a:xfrm>
            <a:off x="5304069" y="1680062"/>
            <a:ext cx="577195" cy="577814"/>
          </a:xfrm>
          <a:custGeom>
            <a:avLst/>
            <a:gdLst/>
            <a:ahLst/>
            <a:cxnLst/>
            <a:rect l="l" t="t" r="r" b="b"/>
            <a:pathLst>
              <a:path w="11193" h="11205" extrusionOk="0">
                <a:moveTo>
                  <a:pt x="3763" y="358"/>
                </a:moveTo>
                <a:cubicBezTo>
                  <a:pt x="4096" y="358"/>
                  <a:pt x="4346" y="632"/>
                  <a:pt x="4346" y="941"/>
                </a:cubicBezTo>
                <a:cubicBezTo>
                  <a:pt x="4346" y="1144"/>
                  <a:pt x="4239" y="1346"/>
                  <a:pt x="4061" y="1441"/>
                </a:cubicBezTo>
                <a:cubicBezTo>
                  <a:pt x="4013" y="1477"/>
                  <a:pt x="3977" y="1536"/>
                  <a:pt x="3977" y="1596"/>
                </a:cubicBezTo>
                <a:lnTo>
                  <a:pt x="3977" y="2001"/>
                </a:lnTo>
                <a:cubicBezTo>
                  <a:pt x="3977" y="2096"/>
                  <a:pt x="4049" y="2179"/>
                  <a:pt x="4156" y="2179"/>
                </a:cubicBezTo>
                <a:lnTo>
                  <a:pt x="5394" y="2179"/>
                </a:lnTo>
                <a:lnTo>
                  <a:pt x="5394" y="3406"/>
                </a:lnTo>
                <a:cubicBezTo>
                  <a:pt x="5394" y="3513"/>
                  <a:pt x="5466" y="3584"/>
                  <a:pt x="5573" y="3584"/>
                </a:cubicBezTo>
                <a:lnTo>
                  <a:pt x="5966" y="3584"/>
                </a:lnTo>
                <a:cubicBezTo>
                  <a:pt x="6025" y="3584"/>
                  <a:pt x="6085" y="3561"/>
                  <a:pt x="6120" y="3501"/>
                </a:cubicBezTo>
                <a:cubicBezTo>
                  <a:pt x="6228" y="3322"/>
                  <a:pt x="6418" y="3215"/>
                  <a:pt x="6620" y="3215"/>
                </a:cubicBezTo>
                <a:cubicBezTo>
                  <a:pt x="6954" y="3215"/>
                  <a:pt x="7204" y="3489"/>
                  <a:pt x="7204" y="3799"/>
                </a:cubicBezTo>
                <a:cubicBezTo>
                  <a:pt x="7204" y="4120"/>
                  <a:pt x="6942" y="4382"/>
                  <a:pt x="6620" y="4382"/>
                </a:cubicBezTo>
                <a:cubicBezTo>
                  <a:pt x="6418" y="4382"/>
                  <a:pt x="6228" y="4275"/>
                  <a:pt x="6120" y="4096"/>
                </a:cubicBezTo>
                <a:cubicBezTo>
                  <a:pt x="6085" y="4037"/>
                  <a:pt x="6025" y="4001"/>
                  <a:pt x="5966" y="4001"/>
                </a:cubicBezTo>
                <a:lnTo>
                  <a:pt x="5573" y="4001"/>
                </a:lnTo>
                <a:cubicBezTo>
                  <a:pt x="5466" y="4001"/>
                  <a:pt x="5394" y="4084"/>
                  <a:pt x="5394" y="4180"/>
                </a:cubicBezTo>
                <a:lnTo>
                  <a:pt x="5394" y="5418"/>
                </a:lnTo>
                <a:lnTo>
                  <a:pt x="4334" y="5418"/>
                </a:lnTo>
                <a:lnTo>
                  <a:pt x="4334" y="5299"/>
                </a:lnTo>
                <a:cubicBezTo>
                  <a:pt x="4573" y="5120"/>
                  <a:pt x="4704" y="4834"/>
                  <a:pt x="4704" y="4561"/>
                </a:cubicBezTo>
                <a:cubicBezTo>
                  <a:pt x="4704" y="4037"/>
                  <a:pt x="4287" y="3620"/>
                  <a:pt x="3775" y="3620"/>
                </a:cubicBezTo>
                <a:cubicBezTo>
                  <a:pt x="3251" y="3620"/>
                  <a:pt x="2834" y="4037"/>
                  <a:pt x="2834" y="4561"/>
                </a:cubicBezTo>
                <a:cubicBezTo>
                  <a:pt x="2834" y="4858"/>
                  <a:pt x="2965" y="5132"/>
                  <a:pt x="3203" y="5299"/>
                </a:cubicBezTo>
                <a:lnTo>
                  <a:pt x="3203" y="5430"/>
                </a:lnTo>
                <a:lnTo>
                  <a:pt x="2144" y="5430"/>
                </a:lnTo>
                <a:lnTo>
                  <a:pt x="2144" y="2179"/>
                </a:lnTo>
                <a:lnTo>
                  <a:pt x="3382" y="2179"/>
                </a:lnTo>
                <a:cubicBezTo>
                  <a:pt x="3489" y="2179"/>
                  <a:pt x="3561" y="2096"/>
                  <a:pt x="3561" y="2001"/>
                </a:cubicBezTo>
                <a:lnTo>
                  <a:pt x="3561" y="1596"/>
                </a:lnTo>
                <a:cubicBezTo>
                  <a:pt x="3561" y="1536"/>
                  <a:pt x="3537" y="1477"/>
                  <a:pt x="3465" y="1441"/>
                </a:cubicBezTo>
                <a:cubicBezTo>
                  <a:pt x="3299" y="1346"/>
                  <a:pt x="3191" y="1144"/>
                  <a:pt x="3191" y="941"/>
                </a:cubicBezTo>
                <a:cubicBezTo>
                  <a:pt x="3191" y="608"/>
                  <a:pt x="3453" y="358"/>
                  <a:pt x="3763" y="358"/>
                </a:cubicBezTo>
                <a:close/>
                <a:moveTo>
                  <a:pt x="9014" y="5811"/>
                </a:moveTo>
                <a:lnTo>
                  <a:pt x="9014" y="7799"/>
                </a:lnTo>
                <a:lnTo>
                  <a:pt x="9014" y="8025"/>
                </a:lnTo>
                <a:lnTo>
                  <a:pt x="9014" y="9049"/>
                </a:lnTo>
                <a:lnTo>
                  <a:pt x="7775" y="9049"/>
                </a:lnTo>
                <a:cubicBezTo>
                  <a:pt x="7668" y="9049"/>
                  <a:pt x="7597" y="9121"/>
                  <a:pt x="7597" y="9228"/>
                </a:cubicBezTo>
                <a:lnTo>
                  <a:pt x="7597" y="9633"/>
                </a:lnTo>
                <a:cubicBezTo>
                  <a:pt x="7597" y="9692"/>
                  <a:pt x="7621" y="9752"/>
                  <a:pt x="7680" y="9776"/>
                </a:cubicBezTo>
                <a:cubicBezTo>
                  <a:pt x="7859" y="9883"/>
                  <a:pt x="7966" y="10073"/>
                  <a:pt x="7966" y="10288"/>
                </a:cubicBezTo>
                <a:cubicBezTo>
                  <a:pt x="7966" y="10609"/>
                  <a:pt x="7704" y="10871"/>
                  <a:pt x="7382" y="10871"/>
                </a:cubicBezTo>
                <a:cubicBezTo>
                  <a:pt x="7061" y="10871"/>
                  <a:pt x="6811" y="10597"/>
                  <a:pt x="6811" y="10288"/>
                </a:cubicBezTo>
                <a:cubicBezTo>
                  <a:pt x="6811" y="10073"/>
                  <a:pt x="6906" y="9883"/>
                  <a:pt x="7085" y="9776"/>
                </a:cubicBezTo>
                <a:cubicBezTo>
                  <a:pt x="7144" y="9752"/>
                  <a:pt x="7180" y="9692"/>
                  <a:pt x="7180" y="9633"/>
                </a:cubicBezTo>
                <a:lnTo>
                  <a:pt x="7180" y="9228"/>
                </a:lnTo>
                <a:cubicBezTo>
                  <a:pt x="7180" y="9121"/>
                  <a:pt x="7109" y="9049"/>
                  <a:pt x="7001" y="9049"/>
                </a:cubicBezTo>
                <a:lnTo>
                  <a:pt x="5763" y="9049"/>
                </a:lnTo>
                <a:lnTo>
                  <a:pt x="5763" y="7811"/>
                </a:lnTo>
                <a:cubicBezTo>
                  <a:pt x="5763" y="7716"/>
                  <a:pt x="5692" y="7632"/>
                  <a:pt x="5585" y="7632"/>
                </a:cubicBezTo>
                <a:lnTo>
                  <a:pt x="5180" y="7632"/>
                </a:lnTo>
                <a:cubicBezTo>
                  <a:pt x="5120" y="7632"/>
                  <a:pt x="5061" y="7668"/>
                  <a:pt x="5037" y="7728"/>
                </a:cubicBezTo>
                <a:cubicBezTo>
                  <a:pt x="4930" y="7906"/>
                  <a:pt x="4739" y="8013"/>
                  <a:pt x="4525" y="8013"/>
                </a:cubicBezTo>
                <a:cubicBezTo>
                  <a:pt x="4203" y="8013"/>
                  <a:pt x="3953" y="7740"/>
                  <a:pt x="3953" y="7430"/>
                </a:cubicBezTo>
                <a:cubicBezTo>
                  <a:pt x="3953" y="7120"/>
                  <a:pt x="4215" y="6847"/>
                  <a:pt x="4525" y="6847"/>
                </a:cubicBezTo>
                <a:cubicBezTo>
                  <a:pt x="4739" y="6847"/>
                  <a:pt x="4930" y="6954"/>
                  <a:pt x="5037" y="7132"/>
                </a:cubicBezTo>
                <a:cubicBezTo>
                  <a:pt x="5061" y="7192"/>
                  <a:pt x="5120" y="7216"/>
                  <a:pt x="5180" y="7216"/>
                </a:cubicBezTo>
                <a:lnTo>
                  <a:pt x="5585" y="7216"/>
                </a:lnTo>
                <a:cubicBezTo>
                  <a:pt x="5692" y="7216"/>
                  <a:pt x="5763" y="7144"/>
                  <a:pt x="5763" y="7037"/>
                </a:cubicBezTo>
                <a:lnTo>
                  <a:pt x="5763" y="5811"/>
                </a:lnTo>
                <a:lnTo>
                  <a:pt x="6823" y="5811"/>
                </a:lnTo>
                <a:lnTo>
                  <a:pt x="6823" y="5942"/>
                </a:lnTo>
                <a:cubicBezTo>
                  <a:pt x="6585" y="6120"/>
                  <a:pt x="6454" y="6406"/>
                  <a:pt x="6454" y="6680"/>
                </a:cubicBezTo>
                <a:cubicBezTo>
                  <a:pt x="6454" y="7204"/>
                  <a:pt x="6870" y="7621"/>
                  <a:pt x="7382" y="7621"/>
                </a:cubicBezTo>
                <a:cubicBezTo>
                  <a:pt x="7906" y="7621"/>
                  <a:pt x="8323" y="7204"/>
                  <a:pt x="8323" y="6680"/>
                </a:cubicBezTo>
                <a:cubicBezTo>
                  <a:pt x="8323" y="6382"/>
                  <a:pt x="8192" y="6108"/>
                  <a:pt x="7954" y="5942"/>
                </a:cubicBezTo>
                <a:lnTo>
                  <a:pt x="7954" y="5811"/>
                </a:lnTo>
                <a:close/>
                <a:moveTo>
                  <a:pt x="3799" y="1"/>
                </a:moveTo>
                <a:cubicBezTo>
                  <a:pt x="3275" y="1"/>
                  <a:pt x="2858" y="417"/>
                  <a:pt x="2858" y="941"/>
                </a:cubicBezTo>
                <a:cubicBezTo>
                  <a:pt x="2858" y="1239"/>
                  <a:pt x="3001" y="1525"/>
                  <a:pt x="3239" y="1679"/>
                </a:cubicBezTo>
                <a:lnTo>
                  <a:pt x="3239" y="1822"/>
                </a:lnTo>
                <a:lnTo>
                  <a:pt x="2001" y="1822"/>
                </a:lnTo>
                <a:cubicBezTo>
                  <a:pt x="1894" y="1822"/>
                  <a:pt x="1822" y="1894"/>
                  <a:pt x="1822" y="2001"/>
                </a:cubicBezTo>
                <a:lnTo>
                  <a:pt x="1822" y="5608"/>
                </a:lnTo>
                <a:lnTo>
                  <a:pt x="1822" y="6847"/>
                </a:lnTo>
                <a:lnTo>
                  <a:pt x="1691" y="6847"/>
                </a:lnTo>
                <a:cubicBezTo>
                  <a:pt x="1513" y="6609"/>
                  <a:pt x="1227" y="6478"/>
                  <a:pt x="941" y="6478"/>
                </a:cubicBezTo>
                <a:cubicBezTo>
                  <a:pt x="417" y="6478"/>
                  <a:pt x="1" y="6894"/>
                  <a:pt x="1" y="7406"/>
                </a:cubicBezTo>
                <a:cubicBezTo>
                  <a:pt x="1" y="7930"/>
                  <a:pt x="417" y="8347"/>
                  <a:pt x="941" y="8347"/>
                </a:cubicBezTo>
                <a:cubicBezTo>
                  <a:pt x="1239" y="8347"/>
                  <a:pt x="1525" y="8216"/>
                  <a:pt x="1691" y="7978"/>
                </a:cubicBezTo>
                <a:lnTo>
                  <a:pt x="1822" y="7978"/>
                </a:lnTo>
                <a:lnTo>
                  <a:pt x="1822" y="9216"/>
                </a:lnTo>
                <a:cubicBezTo>
                  <a:pt x="1822" y="9311"/>
                  <a:pt x="1894" y="9395"/>
                  <a:pt x="2001" y="9395"/>
                </a:cubicBezTo>
                <a:lnTo>
                  <a:pt x="2620" y="9395"/>
                </a:lnTo>
                <a:cubicBezTo>
                  <a:pt x="2727" y="9395"/>
                  <a:pt x="2799" y="9311"/>
                  <a:pt x="2799" y="9216"/>
                </a:cubicBezTo>
                <a:cubicBezTo>
                  <a:pt x="2799" y="9109"/>
                  <a:pt x="2727" y="9037"/>
                  <a:pt x="2620" y="9037"/>
                </a:cubicBezTo>
                <a:lnTo>
                  <a:pt x="2179" y="9037"/>
                </a:lnTo>
                <a:lnTo>
                  <a:pt x="2179" y="7799"/>
                </a:lnTo>
                <a:cubicBezTo>
                  <a:pt x="2179" y="7692"/>
                  <a:pt x="2108" y="7621"/>
                  <a:pt x="2001" y="7621"/>
                </a:cubicBezTo>
                <a:lnTo>
                  <a:pt x="1596" y="7621"/>
                </a:lnTo>
                <a:cubicBezTo>
                  <a:pt x="1536" y="7621"/>
                  <a:pt x="1477" y="7644"/>
                  <a:pt x="1453" y="7704"/>
                </a:cubicBezTo>
                <a:cubicBezTo>
                  <a:pt x="1346" y="7882"/>
                  <a:pt x="1155" y="7990"/>
                  <a:pt x="941" y="7990"/>
                </a:cubicBezTo>
                <a:cubicBezTo>
                  <a:pt x="620" y="7990"/>
                  <a:pt x="358" y="7728"/>
                  <a:pt x="358" y="7406"/>
                </a:cubicBezTo>
                <a:cubicBezTo>
                  <a:pt x="358" y="7085"/>
                  <a:pt x="632" y="6835"/>
                  <a:pt x="941" y="6835"/>
                </a:cubicBezTo>
                <a:cubicBezTo>
                  <a:pt x="1155" y="6835"/>
                  <a:pt x="1346" y="6930"/>
                  <a:pt x="1453" y="7109"/>
                </a:cubicBezTo>
                <a:cubicBezTo>
                  <a:pt x="1477" y="7168"/>
                  <a:pt x="1536" y="7204"/>
                  <a:pt x="1596" y="7204"/>
                </a:cubicBezTo>
                <a:lnTo>
                  <a:pt x="2001" y="7204"/>
                </a:lnTo>
                <a:cubicBezTo>
                  <a:pt x="2108" y="7204"/>
                  <a:pt x="2179" y="7132"/>
                  <a:pt x="2179" y="7025"/>
                </a:cubicBezTo>
                <a:lnTo>
                  <a:pt x="2179" y="5787"/>
                </a:lnTo>
                <a:lnTo>
                  <a:pt x="3418" y="5787"/>
                </a:lnTo>
                <a:cubicBezTo>
                  <a:pt x="3513" y="5787"/>
                  <a:pt x="3596" y="5716"/>
                  <a:pt x="3596" y="5608"/>
                </a:cubicBezTo>
                <a:lnTo>
                  <a:pt x="3596" y="5204"/>
                </a:lnTo>
                <a:cubicBezTo>
                  <a:pt x="3596" y="5144"/>
                  <a:pt x="3561" y="5085"/>
                  <a:pt x="3501" y="5061"/>
                </a:cubicBezTo>
                <a:cubicBezTo>
                  <a:pt x="3322" y="4954"/>
                  <a:pt x="3215" y="4763"/>
                  <a:pt x="3215" y="4549"/>
                </a:cubicBezTo>
                <a:cubicBezTo>
                  <a:pt x="3215" y="4227"/>
                  <a:pt x="3489" y="3977"/>
                  <a:pt x="3799" y="3977"/>
                </a:cubicBezTo>
                <a:cubicBezTo>
                  <a:pt x="4132" y="3977"/>
                  <a:pt x="4382" y="4239"/>
                  <a:pt x="4382" y="4549"/>
                </a:cubicBezTo>
                <a:cubicBezTo>
                  <a:pt x="4382" y="4763"/>
                  <a:pt x="4275" y="4954"/>
                  <a:pt x="4096" y="5061"/>
                </a:cubicBezTo>
                <a:cubicBezTo>
                  <a:pt x="4037" y="5085"/>
                  <a:pt x="4013" y="5144"/>
                  <a:pt x="4013" y="5204"/>
                </a:cubicBezTo>
                <a:lnTo>
                  <a:pt x="4013" y="5608"/>
                </a:lnTo>
                <a:cubicBezTo>
                  <a:pt x="4013" y="5716"/>
                  <a:pt x="4084" y="5787"/>
                  <a:pt x="4192" y="5787"/>
                </a:cubicBezTo>
                <a:lnTo>
                  <a:pt x="5418" y="5787"/>
                </a:lnTo>
                <a:lnTo>
                  <a:pt x="5418" y="6847"/>
                </a:lnTo>
                <a:lnTo>
                  <a:pt x="5287" y="6847"/>
                </a:lnTo>
                <a:cubicBezTo>
                  <a:pt x="5108" y="6609"/>
                  <a:pt x="4823" y="6478"/>
                  <a:pt x="4549" y="6478"/>
                </a:cubicBezTo>
                <a:cubicBezTo>
                  <a:pt x="4025" y="6478"/>
                  <a:pt x="3608" y="6894"/>
                  <a:pt x="3608" y="7406"/>
                </a:cubicBezTo>
                <a:cubicBezTo>
                  <a:pt x="3608" y="7930"/>
                  <a:pt x="4025" y="8347"/>
                  <a:pt x="4549" y="8347"/>
                </a:cubicBezTo>
                <a:cubicBezTo>
                  <a:pt x="4846" y="8347"/>
                  <a:pt x="5120" y="8216"/>
                  <a:pt x="5287" y="7978"/>
                </a:cubicBezTo>
                <a:lnTo>
                  <a:pt x="5418" y="7978"/>
                </a:lnTo>
                <a:lnTo>
                  <a:pt x="5418" y="9037"/>
                </a:lnTo>
                <a:lnTo>
                  <a:pt x="3168" y="9037"/>
                </a:lnTo>
                <a:cubicBezTo>
                  <a:pt x="3072" y="9037"/>
                  <a:pt x="3001" y="9109"/>
                  <a:pt x="3001" y="9216"/>
                </a:cubicBezTo>
                <a:cubicBezTo>
                  <a:pt x="3001" y="9311"/>
                  <a:pt x="3072" y="9395"/>
                  <a:pt x="3168" y="9395"/>
                </a:cubicBezTo>
                <a:lnTo>
                  <a:pt x="6835" y="9395"/>
                </a:lnTo>
                <a:lnTo>
                  <a:pt x="6835" y="9526"/>
                </a:lnTo>
                <a:cubicBezTo>
                  <a:pt x="6597" y="9704"/>
                  <a:pt x="6466" y="9990"/>
                  <a:pt x="6466" y="10264"/>
                </a:cubicBezTo>
                <a:cubicBezTo>
                  <a:pt x="6466" y="10788"/>
                  <a:pt x="6882" y="11204"/>
                  <a:pt x="7406" y="11204"/>
                </a:cubicBezTo>
                <a:cubicBezTo>
                  <a:pt x="7918" y="11204"/>
                  <a:pt x="8335" y="10788"/>
                  <a:pt x="8335" y="10264"/>
                </a:cubicBezTo>
                <a:cubicBezTo>
                  <a:pt x="8335" y="9966"/>
                  <a:pt x="8204" y="9692"/>
                  <a:pt x="7966" y="9526"/>
                </a:cubicBezTo>
                <a:lnTo>
                  <a:pt x="7966" y="9395"/>
                </a:lnTo>
                <a:lnTo>
                  <a:pt x="9204" y="9395"/>
                </a:lnTo>
                <a:cubicBezTo>
                  <a:pt x="9311" y="9395"/>
                  <a:pt x="9383" y="9311"/>
                  <a:pt x="9383" y="9216"/>
                </a:cubicBezTo>
                <a:lnTo>
                  <a:pt x="9383" y="8002"/>
                </a:lnTo>
                <a:lnTo>
                  <a:pt x="9383" y="7787"/>
                </a:lnTo>
                <a:lnTo>
                  <a:pt x="9383" y="5596"/>
                </a:lnTo>
                <a:lnTo>
                  <a:pt x="9383" y="4358"/>
                </a:lnTo>
                <a:lnTo>
                  <a:pt x="9514" y="4358"/>
                </a:lnTo>
                <a:cubicBezTo>
                  <a:pt x="9692" y="4596"/>
                  <a:pt x="9978" y="4727"/>
                  <a:pt x="10264" y="4727"/>
                </a:cubicBezTo>
                <a:cubicBezTo>
                  <a:pt x="10776" y="4727"/>
                  <a:pt x="11192" y="4311"/>
                  <a:pt x="11192" y="3799"/>
                </a:cubicBezTo>
                <a:cubicBezTo>
                  <a:pt x="11192" y="3287"/>
                  <a:pt x="10776" y="2858"/>
                  <a:pt x="10264" y="2858"/>
                </a:cubicBezTo>
                <a:cubicBezTo>
                  <a:pt x="9966" y="2858"/>
                  <a:pt x="9680" y="2989"/>
                  <a:pt x="9514" y="3227"/>
                </a:cubicBezTo>
                <a:lnTo>
                  <a:pt x="9383" y="3227"/>
                </a:lnTo>
                <a:lnTo>
                  <a:pt x="9383" y="2001"/>
                </a:lnTo>
                <a:cubicBezTo>
                  <a:pt x="9383" y="1894"/>
                  <a:pt x="9311" y="1822"/>
                  <a:pt x="9204" y="1822"/>
                </a:cubicBezTo>
                <a:lnTo>
                  <a:pt x="8609" y="1822"/>
                </a:lnTo>
                <a:cubicBezTo>
                  <a:pt x="8502" y="1822"/>
                  <a:pt x="8430" y="1894"/>
                  <a:pt x="8430" y="2001"/>
                </a:cubicBezTo>
                <a:cubicBezTo>
                  <a:pt x="8430" y="2096"/>
                  <a:pt x="8502" y="2179"/>
                  <a:pt x="8609" y="2179"/>
                </a:cubicBezTo>
                <a:lnTo>
                  <a:pt x="9026" y="2179"/>
                </a:lnTo>
                <a:lnTo>
                  <a:pt x="9026" y="3406"/>
                </a:lnTo>
                <a:cubicBezTo>
                  <a:pt x="9026" y="3513"/>
                  <a:pt x="9097" y="3584"/>
                  <a:pt x="9204" y="3584"/>
                </a:cubicBezTo>
                <a:lnTo>
                  <a:pt x="9609" y="3584"/>
                </a:lnTo>
                <a:cubicBezTo>
                  <a:pt x="9668" y="3584"/>
                  <a:pt x="9728" y="3561"/>
                  <a:pt x="9752" y="3501"/>
                </a:cubicBezTo>
                <a:cubicBezTo>
                  <a:pt x="9859" y="3322"/>
                  <a:pt x="10049" y="3215"/>
                  <a:pt x="10264" y="3215"/>
                </a:cubicBezTo>
                <a:cubicBezTo>
                  <a:pt x="10585" y="3215"/>
                  <a:pt x="10835" y="3489"/>
                  <a:pt x="10835" y="3799"/>
                </a:cubicBezTo>
                <a:cubicBezTo>
                  <a:pt x="10835" y="4120"/>
                  <a:pt x="10573" y="4382"/>
                  <a:pt x="10264" y="4382"/>
                </a:cubicBezTo>
                <a:cubicBezTo>
                  <a:pt x="10049" y="4382"/>
                  <a:pt x="9859" y="4275"/>
                  <a:pt x="9752" y="4096"/>
                </a:cubicBezTo>
                <a:cubicBezTo>
                  <a:pt x="9728" y="4037"/>
                  <a:pt x="9668" y="4001"/>
                  <a:pt x="9609" y="4001"/>
                </a:cubicBezTo>
                <a:lnTo>
                  <a:pt x="9204" y="4001"/>
                </a:lnTo>
                <a:cubicBezTo>
                  <a:pt x="9097" y="4001"/>
                  <a:pt x="9026" y="4084"/>
                  <a:pt x="9026" y="4180"/>
                </a:cubicBezTo>
                <a:lnTo>
                  <a:pt x="9026" y="5418"/>
                </a:lnTo>
                <a:lnTo>
                  <a:pt x="7787" y="5418"/>
                </a:lnTo>
                <a:cubicBezTo>
                  <a:pt x="7680" y="5418"/>
                  <a:pt x="7609" y="5489"/>
                  <a:pt x="7609" y="5596"/>
                </a:cubicBezTo>
                <a:lnTo>
                  <a:pt x="7609" y="6001"/>
                </a:lnTo>
                <a:cubicBezTo>
                  <a:pt x="7609" y="6061"/>
                  <a:pt x="7644" y="6120"/>
                  <a:pt x="7704" y="6144"/>
                </a:cubicBezTo>
                <a:cubicBezTo>
                  <a:pt x="7883" y="6251"/>
                  <a:pt x="7978" y="6442"/>
                  <a:pt x="7978" y="6656"/>
                </a:cubicBezTo>
                <a:cubicBezTo>
                  <a:pt x="7978" y="6978"/>
                  <a:pt x="7716" y="7240"/>
                  <a:pt x="7406" y="7240"/>
                </a:cubicBezTo>
                <a:cubicBezTo>
                  <a:pt x="7073" y="7240"/>
                  <a:pt x="6823" y="6966"/>
                  <a:pt x="6823" y="6656"/>
                </a:cubicBezTo>
                <a:cubicBezTo>
                  <a:pt x="6823" y="6442"/>
                  <a:pt x="6930" y="6251"/>
                  <a:pt x="7109" y="6144"/>
                </a:cubicBezTo>
                <a:cubicBezTo>
                  <a:pt x="7168" y="6120"/>
                  <a:pt x="7192" y="6061"/>
                  <a:pt x="7192" y="6001"/>
                </a:cubicBezTo>
                <a:lnTo>
                  <a:pt x="7192" y="5596"/>
                </a:lnTo>
                <a:cubicBezTo>
                  <a:pt x="7192" y="5489"/>
                  <a:pt x="7121" y="5418"/>
                  <a:pt x="7013" y="5418"/>
                </a:cubicBezTo>
                <a:lnTo>
                  <a:pt x="5775" y="5418"/>
                </a:lnTo>
                <a:lnTo>
                  <a:pt x="5775" y="4358"/>
                </a:lnTo>
                <a:lnTo>
                  <a:pt x="5918" y="4358"/>
                </a:lnTo>
                <a:cubicBezTo>
                  <a:pt x="6097" y="4596"/>
                  <a:pt x="6370" y="4739"/>
                  <a:pt x="6656" y="4739"/>
                </a:cubicBezTo>
                <a:cubicBezTo>
                  <a:pt x="7180" y="4739"/>
                  <a:pt x="7597" y="4323"/>
                  <a:pt x="7597" y="3799"/>
                </a:cubicBezTo>
                <a:cubicBezTo>
                  <a:pt x="7597" y="3275"/>
                  <a:pt x="7180" y="2858"/>
                  <a:pt x="6656" y="2858"/>
                </a:cubicBezTo>
                <a:cubicBezTo>
                  <a:pt x="6359" y="2858"/>
                  <a:pt x="6073" y="2989"/>
                  <a:pt x="5918" y="3227"/>
                </a:cubicBezTo>
                <a:lnTo>
                  <a:pt x="5775" y="3227"/>
                </a:lnTo>
                <a:lnTo>
                  <a:pt x="5775" y="2179"/>
                </a:lnTo>
                <a:lnTo>
                  <a:pt x="8025" y="2179"/>
                </a:lnTo>
                <a:cubicBezTo>
                  <a:pt x="8133" y="2179"/>
                  <a:pt x="8204" y="2096"/>
                  <a:pt x="8204" y="2001"/>
                </a:cubicBezTo>
                <a:cubicBezTo>
                  <a:pt x="8204" y="1894"/>
                  <a:pt x="8133" y="1822"/>
                  <a:pt x="8025" y="1822"/>
                </a:cubicBezTo>
                <a:lnTo>
                  <a:pt x="4370" y="1822"/>
                </a:lnTo>
                <a:lnTo>
                  <a:pt x="4370" y="1679"/>
                </a:lnTo>
                <a:cubicBezTo>
                  <a:pt x="4608" y="1501"/>
                  <a:pt x="4739" y="1227"/>
                  <a:pt x="4739" y="941"/>
                </a:cubicBezTo>
                <a:cubicBezTo>
                  <a:pt x="4739" y="417"/>
                  <a:pt x="4323" y="1"/>
                  <a:pt x="379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747" name="Google Shape;747;p39"/>
          <p:cNvGrpSpPr/>
          <p:nvPr/>
        </p:nvGrpSpPr>
        <p:grpSpPr>
          <a:xfrm>
            <a:off x="2990351" y="1684655"/>
            <a:ext cx="577210" cy="580283"/>
            <a:chOff x="3095745" y="3805393"/>
            <a:chExt cx="352840" cy="354718"/>
          </a:xfrm>
        </p:grpSpPr>
        <p:sp>
          <p:nvSpPr>
            <p:cNvPr id="748" name="Google Shape;748;p39"/>
            <p:cNvSpPr/>
            <p:nvPr/>
          </p:nvSpPr>
          <p:spPr>
            <a:xfrm>
              <a:off x="3095745" y="3805393"/>
              <a:ext cx="272093" cy="271711"/>
            </a:xfrm>
            <a:custGeom>
              <a:avLst/>
              <a:gdLst/>
              <a:ahLst/>
              <a:cxnLst/>
              <a:rect l="l" t="t" r="r" b="b"/>
              <a:pathLst>
                <a:path w="8549" h="8537" extrusionOk="0">
                  <a:moveTo>
                    <a:pt x="4025" y="0"/>
                  </a:moveTo>
                  <a:cubicBezTo>
                    <a:pt x="3763" y="0"/>
                    <a:pt x="3525" y="179"/>
                    <a:pt x="3489" y="441"/>
                  </a:cubicBezTo>
                  <a:lnTo>
                    <a:pt x="3322" y="1262"/>
                  </a:lnTo>
                  <a:cubicBezTo>
                    <a:pt x="3155" y="1322"/>
                    <a:pt x="2977" y="1381"/>
                    <a:pt x="2834" y="1465"/>
                  </a:cubicBezTo>
                  <a:lnTo>
                    <a:pt x="2132" y="1012"/>
                  </a:lnTo>
                  <a:cubicBezTo>
                    <a:pt x="2036" y="947"/>
                    <a:pt x="1929" y="915"/>
                    <a:pt x="1825" y="915"/>
                  </a:cubicBezTo>
                  <a:cubicBezTo>
                    <a:pt x="1683" y="915"/>
                    <a:pt x="1544" y="974"/>
                    <a:pt x="1441" y="1084"/>
                  </a:cubicBezTo>
                  <a:lnTo>
                    <a:pt x="1084" y="1441"/>
                  </a:lnTo>
                  <a:cubicBezTo>
                    <a:pt x="905" y="1619"/>
                    <a:pt x="881" y="1917"/>
                    <a:pt x="1012" y="2119"/>
                  </a:cubicBezTo>
                  <a:lnTo>
                    <a:pt x="1477" y="2822"/>
                  </a:lnTo>
                  <a:cubicBezTo>
                    <a:pt x="1381" y="2989"/>
                    <a:pt x="1322" y="3155"/>
                    <a:pt x="1262" y="3310"/>
                  </a:cubicBezTo>
                  <a:lnTo>
                    <a:pt x="453" y="3477"/>
                  </a:lnTo>
                  <a:cubicBezTo>
                    <a:pt x="191" y="3524"/>
                    <a:pt x="0" y="3763"/>
                    <a:pt x="0" y="4013"/>
                  </a:cubicBezTo>
                  <a:lnTo>
                    <a:pt x="0" y="4525"/>
                  </a:lnTo>
                  <a:cubicBezTo>
                    <a:pt x="0" y="4775"/>
                    <a:pt x="179" y="5013"/>
                    <a:pt x="453" y="5060"/>
                  </a:cubicBezTo>
                  <a:lnTo>
                    <a:pt x="1262" y="5215"/>
                  </a:lnTo>
                  <a:cubicBezTo>
                    <a:pt x="1322" y="5382"/>
                    <a:pt x="1381" y="5560"/>
                    <a:pt x="1477" y="5715"/>
                  </a:cubicBezTo>
                  <a:lnTo>
                    <a:pt x="1012" y="6406"/>
                  </a:lnTo>
                  <a:cubicBezTo>
                    <a:pt x="869" y="6632"/>
                    <a:pt x="893" y="6918"/>
                    <a:pt x="1084" y="7096"/>
                  </a:cubicBezTo>
                  <a:lnTo>
                    <a:pt x="1441" y="7453"/>
                  </a:lnTo>
                  <a:cubicBezTo>
                    <a:pt x="1544" y="7557"/>
                    <a:pt x="1687" y="7608"/>
                    <a:pt x="1830" y="7608"/>
                  </a:cubicBezTo>
                  <a:cubicBezTo>
                    <a:pt x="1935" y="7608"/>
                    <a:pt x="2041" y="7580"/>
                    <a:pt x="2132" y="7525"/>
                  </a:cubicBezTo>
                  <a:lnTo>
                    <a:pt x="2834" y="7061"/>
                  </a:lnTo>
                  <a:cubicBezTo>
                    <a:pt x="2989" y="7156"/>
                    <a:pt x="3155" y="7215"/>
                    <a:pt x="3322" y="7275"/>
                  </a:cubicBezTo>
                  <a:lnTo>
                    <a:pt x="3489" y="8096"/>
                  </a:lnTo>
                  <a:cubicBezTo>
                    <a:pt x="3525" y="8346"/>
                    <a:pt x="3763" y="8537"/>
                    <a:pt x="4025" y="8537"/>
                  </a:cubicBezTo>
                  <a:lnTo>
                    <a:pt x="4525" y="8537"/>
                  </a:lnTo>
                  <a:cubicBezTo>
                    <a:pt x="4775" y="8537"/>
                    <a:pt x="5013" y="8358"/>
                    <a:pt x="5060" y="8096"/>
                  </a:cubicBezTo>
                  <a:lnTo>
                    <a:pt x="5227" y="7275"/>
                  </a:lnTo>
                  <a:cubicBezTo>
                    <a:pt x="5358" y="7227"/>
                    <a:pt x="5489" y="7180"/>
                    <a:pt x="5632" y="7120"/>
                  </a:cubicBezTo>
                  <a:cubicBezTo>
                    <a:pt x="5692" y="7084"/>
                    <a:pt x="5727" y="6977"/>
                    <a:pt x="5692" y="6894"/>
                  </a:cubicBezTo>
                  <a:cubicBezTo>
                    <a:pt x="5655" y="6821"/>
                    <a:pt x="5584" y="6790"/>
                    <a:pt x="5515" y="6790"/>
                  </a:cubicBezTo>
                  <a:cubicBezTo>
                    <a:pt x="5494" y="6790"/>
                    <a:pt x="5473" y="6793"/>
                    <a:pt x="5453" y="6799"/>
                  </a:cubicBezTo>
                  <a:cubicBezTo>
                    <a:pt x="5299" y="6870"/>
                    <a:pt x="5156" y="6918"/>
                    <a:pt x="5001" y="6965"/>
                  </a:cubicBezTo>
                  <a:cubicBezTo>
                    <a:pt x="4941" y="6977"/>
                    <a:pt x="4882" y="7037"/>
                    <a:pt x="4882" y="7096"/>
                  </a:cubicBezTo>
                  <a:lnTo>
                    <a:pt x="4703" y="8025"/>
                  </a:lnTo>
                  <a:cubicBezTo>
                    <a:pt x="4691" y="8108"/>
                    <a:pt x="4596" y="8180"/>
                    <a:pt x="4513" y="8180"/>
                  </a:cubicBezTo>
                  <a:lnTo>
                    <a:pt x="4001" y="8180"/>
                  </a:lnTo>
                  <a:cubicBezTo>
                    <a:pt x="3917" y="8180"/>
                    <a:pt x="3822" y="8120"/>
                    <a:pt x="3810" y="8025"/>
                  </a:cubicBezTo>
                  <a:lnTo>
                    <a:pt x="3632" y="7096"/>
                  </a:lnTo>
                  <a:cubicBezTo>
                    <a:pt x="3620" y="7037"/>
                    <a:pt x="3572" y="6977"/>
                    <a:pt x="3513" y="6965"/>
                  </a:cubicBezTo>
                  <a:cubicBezTo>
                    <a:pt x="3310" y="6906"/>
                    <a:pt x="3096" y="6811"/>
                    <a:pt x="2905" y="6703"/>
                  </a:cubicBezTo>
                  <a:cubicBezTo>
                    <a:pt x="2876" y="6691"/>
                    <a:pt x="2843" y="6686"/>
                    <a:pt x="2812" y="6686"/>
                  </a:cubicBezTo>
                  <a:cubicBezTo>
                    <a:pt x="2780" y="6686"/>
                    <a:pt x="2751" y="6691"/>
                    <a:pt x="2727" y="6703"/>
                  </a:cubicBezTo>
                  <a:lnTo>
                    <a:pt x="1941" y="7227"/>
                  </a:lnTo>
                  <a:cubicBezTo>
                    <a:pt x="1904" y="7249"/>
                    <a:pt x="1864" y="7260"/>
                    <a:pt x="1824" y="7260"/>
                  </a:cubicBezTo>
                  <a:cubicBezTo>
                    <a:pt x="1774" y="7260"/>
                    <a:pt x="1725" y="7243"/>
                    <a:pt x="1679" y="7203"/>
                  </a:cubicBezTo>
                  <a:lnTo>
                    <a:pt x="1322" y="6846"/>
                  </a:lnTo>
                  <a:cubicBezTo>
                    <a:pt x="1262" y="6787"/>
                    <a:pt x="1250" y="6680"/>
                    <a:pt x="1298" y="6584"/>
                  </a:cubicBezTo>
                  <a:lnTo>
                    <a:pt x="1822" y="5799"/>
                  </a:lnTo>
                  <a:cubicBezTo>
                    <a:pt x="1846" y="5739"/>
                    <a:pt x="1858" y="5679"/>
                    <a:pt x="1822" y="5620"/>
                  </a:cubicBezTo>
                  <a:cubicBezTo>
                    <a:pt x="1715" y="5429"/>
                    <a:pt x="1620" y="5215"/>
                    <a:pt x="1560" y="5013"/>
                  </a:cubicBezTo>
                  <a:cubicBezTo>
                    <a:pt x="1548" y="4953"/>
                    <a:pt x="1489" y="4894"/>
                    <a:pt x="1429" y="4894"/>
                  </a:cubicBezTo>
                  <a:lnTo>
                    <a:pt x="512" y="4715"/>
                  </a:lnTo>
                  <a:cubicBezTo>
                    <a:pt x="417" y="4703"/>
                    <a:pt x="346" y="4608"/>
                    <a:pt x="346" y="4525"/>
                  </a:cubicBezTo>
                  <a:lnTo>
                    <a:pt x="346" y="4013"/>
                  </a:lnTo>
                  <a:cubicBezTo>
                    <a:pt x="346" y="3929"/>
                    <a:pt x="405" y="3834"/>
                    <a:pt x="512" y="3822"/>
                  </a:cubicBezTo>
                  <a:lnTo>
                    <a:pt x="1429" y="3643"/>
                  </a:lnTo>
                  <a:cubicBezTo>
                    <a:pt x="1489" y="3632"/>
                    <a:pt x="1548" y="3584"/>
                    <a:pt x="1560" y="3524"/>
                  </a:cubicBezTo>
                  <a:cubicBezTo>
                    <a:pt x="1620" y="3322"/>
                    <a:pt x="1715" y="3108"/>
                    <a:pt x="1822" y="2917"/>
                  </a:cubicBezTo>
                  <a:cubicBezTo>
                    <a:pt x="1846" y="2858"/>
                    <a:pt x="1846" y="2786"/>
                    <a:pt x="1822" y="2739"/>
                  </a:cubicBezTo>
                  <a:lnTo>
                    <a:pt x="1298" y="1941"/>
                  </a:lnTo>
                  <a:cubicBezTo>
                    <a:pt x="1250" y="1869"/>
                    <a:pt x="1250" y="1762"/>
                    <a:pt x="1322" y="1691"/>
                  </a:cubicBezTo>
                  <a:lnTo>
                    <a:pt x="1679" y="1334"/>
                  </a:lnTo>
                  <a:cubicBezTo>
                    <a:pt x="1714" y="1299"/>
                    <a:pt x="1765" y="1280"/>
                    <a:pt x="1820" y="1280"/>
                  </a:cubicBezTo>
                  <a:cubicBezTo>
                    <a:pt x="1859" y="1280"/>
                    <a:pt x="1901" y="1290"/>
                    <a:pt x="1941" y="1310"/>
                  </a:cubicBezTo>
                  <a:lnTo>
                    <a:pt x="2727" y="1822"/>
                  </a:lnTo>
                  <a:cubicBezTo>
                    <a:pt x="2759" y="1841"/>
                    <a:pt x="2791" y="1853"/>
                    <a:pt x="2822" y="1853"/>
                  </a:cubicBezTo>
                  <a:cubicBezTo>
                    <a:pt x="2850" y="1853"/>
                    <a:pt x="2878" y="1844"/>
                    <a:pt x="2905" y="1822"/>
                  </a:cubicBezTo>
                  <a:cubicBezTo>
                    <a:pt x="3096" y="1727"/>
                    <a:pt x="3310" y="1631"/>
                    <a:pt x="3513" y="1572"/>
                  </a:cubicBezTo>
                  <a:cubicBezTo>
                    <a:pt x="3572" y="1560"/>
                    <a:pt x="3632" y="1500"/>
                    <a:pt x="3632" y="1441"/>
                  </a:cubicBezTo>
                  <a:lnTo>
                    <a:pt x="3810" y="512"/>
                  </a:lnTo>
                  <a:cubicBezTo>
                    <a:pt x="3822" y="429"/>
                    <a:pt x="3917" y="357"/>
                    <a:pt x="4001" y="357"/>
                  </a:cubicBezTo>
                  <a:lnTo>
                    <a:pt x="4513" y="357"/>
                  </a:lnTo>
                  <a:cubicBezTo>
                    <a:pt x="4596" y="357"/>
                    <a:pt x="4691" y="417"/>
                    <a:pt x="4703" y="512"/>
                  </a:cubicBezTo>
                  <a:lnTo>
                    <a:pt x="4882" y="1441"/>
                  </a:lnTo>
                  <a:cubicBezTo>
                    <a:pt x="4894" y="1500"/>
                    <a:pt x="4941" y="1560"/>
                    <a:pt x="5001" y="1572"/>
                  </a:cubicBezTo>
                  <a:cubicBezTo>
                    <a:pt x="5215" y="1631"/>
                    <a:pt x="5418" y="1727"/>
                    <a:pt x="5608" y="1822"/>
                  </a:cubicBezTo>
                  <a:cubicBezTo>
                    <a:pt x="5638" y="1840"/>
                    <a:pt x="5674" y="1849"/>
                    <a:pt x="5706" y="1849"/>
                  </a:cubicBezTo>
                  <a:cubicBezTo>
                    <a:pt x="5739" y="1849"/>
                    <a:pt x="5769" y="1840"/>
                    <a:pt x="5787" y="1822"/>
                  </a:cubicBezTo>
                  <a:lnTo>
                    <a:pt x="6584" y="1310"/>
                  </a:lnTo>
                  <a:cubicBezTo>
                    <a:pt x="6617" y="1288"/>
                    <a:pt x="6656" y="1277"/>
                    <a:pt x="6696" y="1277"/>
                  </a:cubicBezTo>
                  <a:cubicBezTo>
                    <a:pt x="6745" y="1277"/>
                    <a:pt x="6795" y="1294"/>
                    <a:pt x="6835" y="1334"/>
                  </a:cubicBezTo>
                  <a:lnTo>
                    <a:pt x="7192" y="1691"/>
                  </a:lnTo>
                  <a:cubicBezTo>
                    <a:pt x="7251" y="1750"/>
                    <a:pt x="7263" y="1858"/>
                    <a:pt x="7216" y="1941"/>
                  </a:cubicBezTo>
                  <a:lnTo>
                    <a:pt x="6704" y="2739"/>
                  </a:lnTo>
                  <a:cubicBezTo>
                    <a:pt x="6668" y="2798"/>
                    <a:pt x="6656" y="2858"/>
                    <a:pt x="6704" y="2917"/>
                  </a:cubicBezTo>
                  <a:cubicBezTo>
                    <a:pt x="6799" y="3108"/>
                    <a:pt x="6894" y="3322"/>
                    <a:pt x="6954" y="3524"/>
                  </a:cubicBezTo>
                  <a:cubicBezTo>
                    <a:pt x="6965" y="3584"/>
                    <a:pt x="7025" y="3643"/>
                    <a:pt x="7085" y="3643"/>
                  </a:cubicBezTo>
                  <a:lnTo>
                    <a:pt x="8013" y="3822"/>
                  </a:lnTo>
                  <a:cubicBezTo>
                    <a:pt x="8097" y="3834"/>
                    <a:pt x="8168" y="3929"/>
                    <a:pt x="8168" y="4013"/>
                  </a:cubicBezTo>
                  <a:lnTo>
                    <a:pt x="8168" y="4525"/>
                  </a:lnTo>
                  <a:cubicBezTo>
                    <a:pt x="8168" y="4608"/>
                    <a:pt x="8108" y="4703"/>
                    <a:pt x="8013" y="4715"/>
                  </a:cubicBezTo>
                  <a:lnTo>
                    <a:pt x="7085" y="4894"/>
                  </a:lnTo>
                  <a:cubicBezTo>
                    <a:pt x="7025" y="4906"/>
                    <a:pt x="6965" y="4953"/>
                    <a:pt x="6954" y="5013"/>
                  </a:cubicBezTo>
                  <a:cubicBezTo>
                    <a:pt x="6906" y="5156"/>
                    <a:pt x="6846" y="5322"/>
                    <a:pt x="6787" y="5477"/>
                  </a:cubicBezTo>
                  <a:cubicBezTo>
                    <a:pt x="6739" y="5560"/>
                    <a:pt x="6787" y="5668"/>
                    <a:pt x="6882" y="5715"/>
                  </a:cubicBezTo>
                  <a:cubicBezTo>
                    <a:pt x="6903" y="5724"/>
                    <a:pt x="6926" y="5729"/>
                    <a:pt x="6949" y="5729"/>
                  </a:cubicBezTo>
                  <a:cubicBezTo>
                    <a:pt x="7016" y="5729"/>
                    <a:pt x="7085" y="5691"/>
                    <a:pt x="7120" y="5620"/>
                  </a:cubicBezTo>
                  <a:cubicBezTo>
                    <a:pt x="7180" y="5489"/>
                    <a:pt x="7239" y="5358"/>
                    <a:pt x="7275" y="5215"/>
                  </a:cubicBezTo>
                  <a:lnTo>
                    <a:pt x="8097" y="5060"/>
                  </a:lnTo>
                  <a:cubicBezTo>
                    <a:pt x="8347" y="5013"/>
                    <a:pt x="8549" y="4775"/>
                    <a:pt x="8549" y="4525"/>
                  </a:cubicBezTo>
                  <a:lnTo>
                    <a:pt x="8549" y="4013"/>
                  </a:lnTo>
                  <a:cubicBezTo>
                    <a:pt x="8549" y="3763"/>
                    <a:pt x="8370" y="3524"/>
                    <a:pt x="8097" y="3477"/>
                  </a:cubicBezTo>
                  <a:lnTo>
                    <a:pt x="7275" y="3310"/>
                  </a:lnTo>
                  <a:cubicBezTo>
                    <a:pt x="7216" y="3155"/>
                    <a:pt x="7156" y="2977"/>
                    <a:pt x="7073" y="2822"/>
                  </a:cubicBezTo>
                  <a:lnTo>
                    <a:pt x="7537" y="2119"/>
                  </a:lnTo>
                  <a:cubicBezTo>
                    <a:pt x="7680" y="1905"/>
                    <a:pt x="7656" y="1619"/>
                    <a:pt x="7454" y="1441"/>
                  </a:cubicBezTo>
                  <a:lnTo>
                    <a:pt x="7096" y="1084"/>
                  </a:lnTo>
                  <a:cubicBezTo>
                    <a:pt x="6992" y="980"/>
                    <a:pt x="6848" y="924"/>
                    <a:pt x="6705" y="924"/>
                  </a:cubicBezTo>
                  <a:cubicBezTo>
                    <a:pt x="6603" y="924"/>
                    <a:pt x="6502" y="953"/>
                    <a:pt x="6418" y="1012"/>
                  </a:cubicBezTo>
                  <a:lnTo>
                    <a:pt x="5715" y="1465"/>
                  </a:lnTo>
                  <a:cubicBezTo>
                    <a:pt x="5549" y="1381"/>
                    <a:pt x="5394" y="1322"/>
                    <a:pt x="5227" y="1262"/>
                  </a:cubicBezTo>
                  <a:lnTo>
                    <a:pt x="5060" y="441"/>
                  </a:lnTo>
                  <a:cubicBezTo>
                    <a:pt x="5013" y="191"/>
                    <a:pt x="4775" y="0"/>
                    <a:pt x="452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9" name="Google Shape;749;p39"/>
            <p:cNvSpPr/>
            <p:nvPr/>
          </p:nvSpPr>
          <p:spPr>
            <a:xfrm>
              <a:off x="3184798" y="3878883"/>
              <a:ext cx="109550" cy="94018"/>
            </a:xfrm>
            <a:custGeom>
              <a:avLst/>
              <a:gdLst/>
              <a:ahLst/>
              <a:cxnLst/>
              <a:rect l="l" t="t" r="r" b="b"/>
              <a:pathLst>
                <a:path w="3442" h="2954" extrusionOk="0">
                  <a:moveTo>
                    <a:pt x="1465" y="1"/>
                  </a:moveTo>
                  <a:cubicBezTo>
                    <a:pt x="941" y="1"/>
                    <a:pt x="453" y="191"/>
                    <a:pt x="72" y="561"/>
                  </a:cubicBezTo>
                  <a:cubicBezTo>
                    <a:pt x="0" y="632"/>
                    <a:pt x="0" y="739"/>
                    <a:pt x="72" y="811"/>
                  </a:cubicBezTo>
                  <a:cubicBezTo>
                    <a:pt x="113" y="852"/>
                    <a:pt x="158" y="873"/>
                    <a:pt x="203" y="873"/>
                  </a:cubicBezTo>
                  <a:cubicBezTo>
                    <a:pt x="247" y="873"/>
                    <a:pt x="292" y="852"/>
                    <a:pt x="334" y="811"/>
                  </a:cubicBezTo>
                  <a:cubicBezTo>
                    <a:pt x="631" y="513"/>
                    <a:pt x="1024" y="358"/>
                    <a:pt x="1465" y="358"/>
                  </a:cubicBezTo>
                  <a:cubicBezTo>
                    <a:pt x="2358" y="358"/>
                    <a:pt x="3084" y="1084"/>
                    <a:pt x="3084" y="1977"/>
                  </a:cubicBezTo>
                  <a:cubicBezTo>
                    <a:pt x="3084" y="2227"/>
                    <a:pt x="3024" y="2477"/>
                    <a:pt x="2905" y="2716"/>
                  </a:cubicBezTo>
                  <a:cubicBezTo>
                    <a:pt x="2846" y="2799"/>
                    <a:pt x="2894" y="2894"/>
                    <a:pt x="2977" y="2942"/>
                  </a:cubicBezTo>
                  <a:cubicBezTo>
                    <a:pt x="3013" y="2954"/>
                    <a:pt x="3036" y="2954"/>
                    <a:pt x="3048" y="2954"/>
                  </a:cubicBezTo>
                  <a:cubicBezTo>
                    <a:pt x="3108" y="2954"/>
                    <a:pt x="3167" y="2930"/>
                    <a:pt x="3215" y="2870"/>
                  </a:cubicBezTo>
                  <a:cubicBezTo>
                    <a:pt x="3370" y="2585"/>
                    <a:pt x="3441" y="2287"/>
                    <a:pt x="3441" y="1977"/>
                  </a:cubicBezTo>
                  <a:cubicBezTo>
                    <a:pt x="3441" y="894"/>
                    <a:pt x="2560" y="1"/>
                    <a:pt x="146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0" name="Google Shape;750;p39"/>
            <p:cNvSpPr/>
            <p:nvPr/>
          </p:nvSpPr>
          <p:spPr>
            <a:xfrm>
              <a:off x="3168120" y="3917331"/>
              <a:ext cx="102707" cy="87016"/>
            </a:xfrm>
            <a:custGeom>
              <a:avLst/>
              <a:gdLst/>
              <a:ahLst/>
              <a:cxnLst/>
              <a:rect l="l" t="t" r="r" b="b"/>
              <a:pathLst>
                <a:path w="3227" h="2734" extrusionOk="0">
                  <a:moveTo>
                    <a:pt x="277" y="0"/>
                  </a:moveTo>
                  <a:cubicBezTo>
                    <a:pt x="203" y="0"/>
                    <a:pt x="136" y="38"/>
                    <a:pt x="108" y="115"/>
                  </a:cubicBezTo>
                  <a:cubicBezTo>
                    <a:pt x="36" y="317"/>
                    <a:pt x="0" y="531"/>
                    <a:pt x="0" y="758"/>
                  </a:cubicBezTo>
                  <a:cubicBezTo>
                    <a:pt x="0" y="1841"/>
                    <a:pt x="881" y="2734"/>
                    <a:pt x="1977" y="2734"/>
                  </a:cubicBezTo>
                  <a:cubicBezTo>
                    <a:pt x="2394" y="2734"/>
                    <a:pt x="2798" y="2603"/>
                    <a:pt x="3144" y="2365"/>
                  </a:cubicBezTo>
                  <a:cubicBezTo>
                    <a:pt x="3215" y="2305"/>
                    <a:pt x="3227" y="2198"/>
                    <a:pt x="3191" y="2127"/>
                  </a:cubicBezTo>
                  <a:cubicBezTo>
                    <a:pt x="3162" y="2075"/>
                    <a:pt x="3106" y="2051"/>
                    <a:pt x="3050" y="2051"/>
                  </a:cubicBezTo>
                  <a:cubicBezTo>
                    <a:pt x="3015" y="2051"/>
                    <a:pt x="2981" y="2061"/>
                    <a:pt x="2953" y="2079"/>
                  </a:cubicBezTo>
                  <a:cubicBezTo>
                    <a:pt x="2667" y="2282"/>
                    <a:pt x="2334" y="2389"/>
                    <a:pt x="2001" y="2389"/>
                  </a:cubicBezTo>
                  <a:cubicBezTo>
                    <a:pt x="1108" y="2389"/>
                    <a:pt x="370" y="1662"/>
                    <a:pt x="370" y="769"/>
                  </a:cubicBezTo>
                  <a:cubicBezTo>
                    <a:pt x="370" y="591"/>
                    <a:pt x="405" y="412"/>
                    <a:pt x="465" y="246"/>
                  </a:cubicBezTo>
                  <a:cubicBezTo>
                    <a:pt x="465" y="138"/>
                    <a:pt x="417" y="43"/>
                    <a:pt x="334" y="7"/>
                  </a:cubicBezTo>
                  <a:cubicBezTo>
                    <a:pt x="315" y="3"/>
                    <a:pt x="296" y="0"/>
                    <a:pt x="27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1" name="Google Shape;751;p39"/>
            <p:cNvSpPr/>
            <p:nvPr/>
          </p:nvSpPr>
          <p:spPr>
            <a:xfrm>
              <a:off x="3264749" y="3976275"/>
              <a:ext cx="183836" cy="183836"/>
            </a:xfrm>
            <a:custGeom>
              <a:avLst/>
              <a:gdLst/>
              <a:ahLst/>
              <a:cxnLst/>
              <a:rect l="l" t="t" r="r" b="b"/>
              <a:pathLst>
                <a:path w="5776" h="5776" extrusionOk="0">
                  <a:moveTo>
                    <a:pt x="2739" y="1"/>
                  </a:moveTo>
                  <a:cubicBezTo>
                    <a:pt x="2548" y="1"/>
                    <a:pt x="2370" y="156"/>
                    <a:pt x="2322" y="346"/>
                  </a:cubicBezTo>
                  <a:lnTo>
                    <a:pt x="2215" y="846"/>
                  </a:lnTo>
                  <a:cubicBezTo>
                    <a:pt x="2132" y="882"/>
                    <a:pt x="2036" y="930"/>
                    <a:pt x="1953" y="953"/>
                  </a:cubicBezTo>
                  <a:lnTo>
                    <a:pt x="1525" y="668"/>
                  </a:lnTo>
                  <a:cubicBezTo>
                    <a:pt x="1454" y="627"/>
                    <a:pt x="1372" y="606"/>
                    <a:pt x="1291" y="606"/>
                  </a:cubicBezTo>
                  <a:cubicBezTo>
                    <a:pt x="1181" y="606"/>
                    <a:pt x="1071" y="645"/>
                    <a:pt x="989" y="727"/>
                  </a:cubicBezTo>
                  <a:lnTo>
                    <a:pt x="751" y="965"/>
                  </a:lnTo>
                  <a:cubicBezTo>
                    <a:pt x="620" y="1108"/>
                    <a:pt x="584" y="1322"/>
                    <a:pt x="691" y="1501"/>
                  </a:cubicBezTo>
                  <a:lnTo>
                    <a:pt x="977" y="1942"/>
                  </a:lnTo>
                  <a:cubicBezTo>
                    <a:pt x="917" y="2061"/>
                    <a:pt x="870" y="2180"/>
                    <a:pt x="822" y="2311"/>
                  </a:cubicBezTo>
                  <a:cubicBezTo>
                    <a:pt x="786" y="2394"/>
                    <a:pt x="858" y="2501"/>
                    <a:pt x="941" y="2537"/>
                  </a:cubicBezTo>
                  <a:cubicBezTo>
                    <a:pt x="954" y="2541"/>
                    <a:pt x="967" y="2542"/>
                    <a:pt x="980" y="2542"/>
                  </a:cubicBezTo>
                  <a:cubicBezTo>
                    <a:pt x="1055" y="2542"/>
                    <a:pt x="1137" y="2489"/>
                    <a:pt x="1167" y="2418"/>
                  </a:cubicBezTo>
                  <a:cubicBezTo>
                    <a:pt x="1203" y="2275"/>
                    <a:pt x="1251" y="2144"/>
                    <a:pt x="1322" y="2025"/>
                  </a:cubicBezTo>
                  <a:cubicBezTo>
                    <a:pt x="1358" y="1965"/>
                    <a:pt x="1358" y="1894"/>
                    <a:pt x="1322" y="1846"/>
                  </a:cubicBezTo>
                  <a:lnTo>
                    <a:pt x="989" y="1322"/>
                  </a:lnTo>
                  <a:cubicBezTo>
                    <a:pt x="977" y="1299"/>
                    <a:pt x="977" y="1263"/>
                    <a:pt x="1001" y="1239"/>
                  </a:cubicBezTo>
                  <a:lnTo>
                    <a:pt x="1239" y="1001"/>
                  </a:lnTo>
                  <a:cubicBezTo>
                    <a:pt x="1258" y="981"/>
                    <a:pt x="1274" y="973"/>
                    <a:pt x="1291" y="973"/>
                  </a:cubicBezTo>
                  <a:cubicBezTo>
                    <a:pt x="1304" y="973"/>
                    <a:pt x="1318" y="978"/>
                    <a:pt x="1334" y="989"/>
                  </a:cubicBezTo>
                  <a:lnTo>
                    <a:pt x="1846" y="1322"/>
                  </a:lnTo>
                  <a:cubicBezTo>
                    <a:pt x="1878" y="1342"/>
                    <a:pt x="1910" y="1354"/>
                    <a:pt x="1942" y="1354"/>
                  </a:cubicBezTo>
                  <a:cubicBezTo>
                    <a:pt x="1969" y="1354"/>
                    <a:pt x="1997" y="1345"/>
                    <a:pt x="2025" y="1322"/>
                  </a:cubicBezTo>
                  <a:cubicBezTo>
                    <a:pt x="2144" y="1251"/>
                    <a:pt x="2287" y="1203"/>
                    <a:pt x="2417" y="1156"/>
                  </a:cubicBezTo>
                  <a:cubicBezTo>
                    <a:pt x="2477" y="1144"/>
                    <a:pt x="2537" y="1084"/>
                    <a:pt x="2537" y="1025"/>
                  </a:cubicBezTo>
                  <a:lnTo>
                    <a:pt x="2656" y="418"/>
                  </a:lnTo>
                  <a:cubicBezTo>
                    <a:pt x="2656" y="382"/>
                    <a:pt x="2679" y="358"/>
                    <a:pt x="2727" y="358"/>
                  </a:cubicBezTo>
                  <a:lnTo>
                    <a:pt x="3060" y="358"/>
                  </a:lnTo>
                  <a:cubicBezTo>
                    <a:pt x="3084" y="358"/>
                    <a:pt x="3120" y="394"/>
                    <a:pt x="3132" y="418"/>
                  </a:cubicBezTo>
                  <a:lnTo>
                    <a:pt x="3251" y="1025"/>
                  </a:lnTo>
                  <a:cubicBezTo>
                    <a:pt x="3263" y="1084"/>
                    <a:pt x="3310" y="1144"/>
                    <a:pt x="3370" y="1156"/>
                  </a:cubicBezTo>
                  <a:cubicBezTo>
                    <a:pt x="3501" y="1203"/>
                    <a:pt x="3632" y="1251"/>
                    <a:pt x="3751" y="1322"/>
                  </a:cubicBezTo>
                  <a:cubicBezTo>
                    <a:pt x="3781" y="1340"/>
                    <a:pt x="3816" y="1349"/>
                    <a:pt x="3849" y="1349"/>
                  </a:cubicBezTo>
                  <a:cubicBezTo>
                    <a:pt x="3882" y="1349"/>
                    <a:pt x="3912" y="1340"/>
                    <a:pt x="3930" y="1322"/>
                  </a:cubicBezTo>
                  <a:lnTo>
                    <a:pt x="4453" y="989"/>
                  </a:lnTo>
                  <a:cubicBezTo>
                    <a:pt x="4469" y="978"/>
                    <a:pt x="4483" y="973"/>
                    <a:pt x="4497" y="973"/>
                  </a:cubicBezTo>
                  <a:cubicBezTo>
                    <a:pt x="4513" y="973"/>
                    <a:pt x="4529" y="981"/>
                    <a:pt x="4549" y="1001"/>
                  </a:cubicBezTo>
                  <a:lnTo>
                    <a:pt x="4787" y="1239"/>
                  </a:lnTo>
                  <a:cubicBezTo>
                    <a:pt x="4811" y="1263"/>
                    <a:pt x="4811" y="1299"/>
                    <a:pt x="4799" y="1322"/>
                  </a:cubicBezTo>
                  <a:lnTo>
                    <a:pt x="4453" y="1846"/>
                  </a:lnTo>
                  <a:cubicBezTo>
                    <a:pt x="4430" y="1906"/>
                    <a:pt x="4406" y="1965"/>
                    <a:pt x="4453" y="2025"/>
                  </a:cubicBezTo>
                  <a:cubicBezTo>
                    <a:pt x="4525" y="2144"/>
                    <a:pt x="4573" y="2275"/>
                    <a:pt x="4620" y="2418"/>
                  </a:cubicBezTo>
                  <a:cubicBezTo>
                    <a:pt x="4632" y="2477"/>
                    <a:pt x="4692" y="2537"/>
                    <a:pt x="4751" y="2537"/>
                  </a:cubicBezTo>
                  <a:lnTo>
                    <a:pt x="5358" y="2656"/>
                  </a:lnTo>
                  <a:cubicBezTo>
                    <a:pt x="5394" y="2656"/>
                    <a:pt x="5418" y="2680"/>
                    <a:pt x="5418" y="2727"/>
                  </a:cubicBezTo>
                  <a:lnTo>
                    <a:pt x="5418" y="3049"/>
                  </a:lnTo>
                  <a:cubicBezTo>
                    <a:pt x="5418" y="3085"/>
                    <a:pt x="5394" y="3108"/>
                    <a:pt x="5358" y="3132"/>
                  </a:cubicBezTo>
                  <a:lnTo>
                    <a:pt x="4751" y="3251"/>
                  </a:lnTo>
                  <a:cubicBezTo>
                    <a:pt x="4692" y="3263"/>
                    <a:pt x="4632" y="3311"/>
                    <a:pt x="4620" y="3370"/>
                  </a:cubicBezTo>
                  <a:cubicBezTo>
                    <a:pt x="4573" y="3501"/>
                    <a:pt x="4525" y="3632"/>
                    <a:pt x="4453" y="3751"/>
                  </a:cubicBezTo>
                  <a:cubicBezTo>
                    <a:pt x="4430" y="3811"/>
                    <a:pt x="4430" y="3882"/>
                    <a:pt x="4453" y="3930"/>
                  </a:cubicBezTo>
                  <a:lnTo>
                    <a:pt x="4799" y="4454"/>
                  </a:lnTo>
                  <a:cubicBezTo>
                    <a:pt x="4811" y="4478"/>
                    <a:pt x="4811" y="4513"/>
                    <a:pt x="4787" y="4537"/>
                  </a:cubicBezTo>
                  <a:lnTo>
                    <a:pt x="4549" y="4775"/>
                  </a:lnTo>
                  <a:cubicBezTo>
                    <a:pt x="4526" y="4798"/>
                    <a:pt x="4508" y="4806"/>
                    <a:pt x="4489" y="4806"/>
                  </a:cubicBezTo>
                  <a:cubicBezTo>
                    <a:pt x="4478" y="4806"/>
                    <a:pt x="4467" y="4803"/>
                    <a:pt x="4453" y="4799"/>
                  </a:cubicBezTo>
                  <a:lnTo>
                    <a:pt x="3930" y="4454"/>
                  </a:lnTo>
                  <a:cubicBezTo>
                    <a:pt x="3898" y="4435"/>
                    <a:pt x="3866" y="4422"/>
                    <a:pt x="3834" y="4422"/>
                  </a:cubicBezTo>
                  <a:cubicBezTo>
                    <a:pt x="3806" y="4422"/>
                    <a:pt x="3779" y="4432"/>
                    <a:pt x="3751" y="4454"/>
                  </a:cubicBezTo>
                  <a:cubicBezTo>
                    <a:pt x="3632" y="4525"/>
                    <a:pt x="3501" y="4573"/>
                    <a:pt x="3370" y="4621"/>
                  </a:cubicBezTo>
                  <a:cubicBezTo>
                    <a:pt x="3310" y="4632"/>
                    <a:pt x="3251" y="4692"/>
                    <a:pt x="3251" y="4751"/>
                  </a:cubicBezTo>
                  <a:lnTo>
                    <a:pt x="3132" y="5359"/>
                  </a:lnTo>
                  <a:cubicBezTo>
                    <a:pt x="3132" y="5394"/>
                    <a:pt x="3096" y="5418"/>
                    <a:pt x="3060" y="5418"/>
                  </a:cubicBezTo>
                  <a:lnTo>
                    <a:pt x="2727" y="5418"/>
                  </a:lnTo>
                  <a:cubicBezTo>
                    <a:pt x="2703" y="5418"/>
                    <a:pt x="2668" y="5394"/>
                    <a:pt x="2656" y="5359"/>
                  </a:cubicBezTo>
                  <a:lnTo>
                    <a:pt x="2537" y="4751"/>
                  </a:lnTo>
                  <a:cubicBezTo>
                    <a:pt x="2525" y="4692"/>
                    <a:pt x="2477" y="4632"/>
                    <a:pt x="2417" y="4621"/>
                  </a:cubicBezTo>
                  <a:cubicBezTo>
                    <a:pt x="2287" y="4573"/>
                    <a:pt x="2144" y="4525"/>
                    <a:pt x="2025" y="4454"/>
                  </a:cubicBezTo>
                  <a:cubicBezTo>
                    <a:pt x="1995" y="4436"/>
                    <a:pt x="1962" y="4427"/>
                    <a:pt x="1931" y="4427"/>
                  </a:cubicBezTo>
                  <a:cubicBezTo>
                    <a:pt x="1900" y="4427"/>
                    <a:pt x="1870" y="4436"/>
                    <a:pt x="1846" y="4454"/>
                  </a:cubicBezTo>
                  <a:lnTo>
                    <a:pt x="1334" y="4799"/>
                  </a:lnTo>
                  <a:cubicBezTo>
                    <a:pt x="1321" y="4803"/>
                    <a:pt x="1309" y="4806"/>
                    <a:pt x="1298" y="4806"/>
                  </a:cubicBezTo>
                  <a:cubicBezTo>
                    <a:pt x="1279" y="4806"/>
                    <a:pt x="1261" y="4798"/>
                    <a:pt x="1239" y="4775"/>
                  </a:cubicBezTo>
                  <a:lnTo>
                    <a:pt x="1001" y="4537"/>
                  </a:lnTo>
                  <a:cubicBezTo>
                    <a:pt x="977" y="4513"/>
                    <a:pt x="977" y="4478"/>
                    <a:pt x="989" y="4454"/>
                  </a:cubicBezTo>
                  <a:lnTo>
                    <a:pt x="1322" y="3930"/>
                  </a:lnTo>
                  <a:cubicBezTo>
                    <a:pt x="1358" y="3870"/>
                    <a:pt x="1370" y="3811"/>
                    <a:pt x="1322" y="3751"/>
                  </a:cubicBezTo>
                  <a:cubicBezTo>
                    <a:pt x="1251" y="3632"/>
                    <a:pt x="1215" y="3501"/>
                    <a:pt x="1167" y="3370"/>
                  </a:cubicBezTo>
                  <a:cubicBezTo>
                    <a:pt x="1144" y="3311"/>
                    <a:pt x="1084" y="3251"/>
                    <a:pt x="1024" y="3251"/>
                  </a:cubicBezTo>
                  <a:lnTo>
                    <a:pt x="417" y="3132"/>
                  </a:lnTo>
                  <a:cubicBezTo>
                    <a:pt x="393" y="3132"/>
                    <a:pt x="358" y="3097"/>
                    <a:pt x="358" y="3049"/>
                  </a:cubicBezTo>
                  <a:lnTo>
                    <a:pt x="358" y="2727"/>
                  </a:lnTo>
                  <a:cubicBezTo>
                    <a:pt x="358" y="2692"/>
                    <a:pt x="393" y="2668"/>
                    <a:pt x="417" y="2656"/>
                  </a:cubicBezTo>
                  <a:lnTo>
                    <a:pt x="465" y="2632"/>
                  </a:lnTo>
                  <a:cubicBezTo>
                    <a:pt x="548" y="2620"/>
                    <a:pt x="632" y="2525"/>
                    <a:pt x="596" y="2430"/>
                  </a:cubicBezTo>
                  <a:cubicBezTo>
                    <a:pt x="586" y="2352"/>
                    <a:pt x="520" y="2289"/>
                    <a:pt x="444" y="2289"/>
                  </a:cubicBezTo>
                  <a:cubicBezTo>
                    <a:pt x="428" y="2289"/>
                    <a:pt x="410" y="2292"/>
                    <a:pt x="393" y="2299"/>
                  </a:cubicBezTo>
                  <a:lnTo>
                    <a:pt x="346" y="2311"/>
                  </a:lnTo>
                  <a:cubicBezTo>
                    <a:pt x="155" y="2358"/>
                    <a:pt x="1" y="2513"/>
                    <a:pt x="1" y="2727"/>
                  </a:cubicBezTo>
                  <a:lnTo>
                    <a:pt x="1" y="3049"/>
                  </a:lnTo>
                  <a:cubicBezTo>
                    <a:pt x="1" y="3251"/>
                    <a:pt x="155" y="3430"/>
                    <a:pt x="346" y="3466"/>
                  </a:cubicBezTo>
                  <a:lnTo>
                    <a:pt x="846" y="3573"/>
                  </a:lnTo>
                  <a:cubicBezTo>
                    <a:pt x="882" y="3668"/>
                    <a:pt x="929" y="3751"/>
                    <a:pt x="953" y="3847"/>
                  </a:cubicBezTo>
                  <a:lnTo>
                    <a:pt x="679" y="4275"/>
                  </a:lnTo>
                  <a:cubicBezTo>
                    <a:pt x="572" y="4442"/>
                    <a:pt x="584" y="4656"/>
                    <a:pt x="727" y="4811"/>
                  </a:cubicBezTo>
                  <a:lnTo>
                    <a:pt x="977" y="5049"/>
                  </a:lnTo>
                  <a:cubicBezTo>
                    <a:pt x="1055" y="5127"/>
                    <a:pt x="1163" y="5172"/>
                    <a:pt x="1278" y="5172"/>
                  </a:cubicBezTo>
                  <a:cubicBezTo>
                    <a:pt x="1356" y="5172"/>
                    <a:pt x="1436" y="5152"/>
                    <a:pt x="1513" y="5109"/>
                  </a:cubicBezTo>
                  <a:lnTo>
                    <a:pt x="1941" y="4823"/>
                  </a:lnTo>
                  <a:cubicBezTo>
                    <a:pt x="2025" y="4871"/>
                    <a:pt x="2120" y="4894"/>
                    <a:pt x="2203" y="4930"/>
                  </a:cubicBezTo>
                  <a:lnTo>
                    <a:pt x="2310" y="5430"/>
                  </a:lnTo>
                  <a:cubicBezTo>
                    <a:pt x="2358" y="5633"/>
                    <a:pt x="2513" y="5775"/>
                    <a:pt x="2727" y="5775"/>
                  </a:cubicBezTo>
                  <a:lnTo>
                    <a:pt x="3060" y="5775"/>
                  </a:lnTo>
                  <a:cubicBezTo>
                    <a:pt x="3251" y="5775"/>
                    <a:pt x="3430" y="5633"/>
                    <a:pt x="3465" y="5430"/>
                  </a:cubicBezTo>
                  <a:lnTo>
                    <a:pt x="3572" y="4930"/>
                  </a:lnTo>
                  <a:cubicBezTo>
                    <a:pt x="3668" y="4894"/>
                    <a:pt x="3751" y="4859"/>
                    <a:pt x="3846" y="4823"/>
                  </a:cubicBezTo>
                  <a:lnTo>
                    <a:pt x="4275" y="5109"/>
                  </a:lnTo>
                  <a:cubicBezTo>
                    <a:pt x="4344" y="5153"/>
                    <a:pt x="4422" y="5175"/>
                    <a:pt x="4500" y="5175"/>
                  </a:cubicBezTo>
                  <a:cubicBezTo>
                    <a:pt x="4610" y="5175"/>
                    <a:pt x="4720" y="5132"/>
                    <a:pt x="4811" y="5049"/>
                  </a:cubicBezTo>
                  <a:lnTo>
                    <a:pt x="5049" y="4811"/>
                  </a:lnTo>
                  <a:cubicBezTo>
                    <a:pt x="5180" y="4680"/>
                    <a:pt x="5215" y="4454"/>
                    <a:pt x="5108" y="4275"/>
                  </a:cubicBezTo>
                  <a:lnTo>
                    <a:pt x="4823" y="3847"/>
                  </a:lnTo>
                  <a:cubicBezTo>
                    <a:pt x="4870" y="3751"/>
                    <a:pt x="4894" y="3668"/>
                    <a:pt x="4930" y="3573"/>
                  </a:cubicBezTo>
                  <a:lnTo>
                    <a:pt x="5442" y="3466"/>
                  </a:lnTo>
                  <a:cubicBezTo>
                    <a:pt x="5632" y="3430"/>
                    <a:pt x="5775" y="3263"/>
                    <a:pt x="5775" y="3049"/>
                  </a:cubicBezTo>
                  <a:lnTo>
                    <a:pt x="5775" y="2727"/>
                  </a:lnTo>
                  <a:cubicBezTo>
                    <a:pt x="5775" y="2513"/>
                    <a:pt x="5644" y="2358"/>
                    <a:pt x="5454" y="2311"/>
                  </a:cubicBezTo>
                  <a:lnTo>
                    <a:pt x="4942" y="2204"/>
                  </a:lnTo>
                  <a:cubicBezTo>
                    <a:pt x="4918" y="2120"/>
                    <a:pt x="4870" y="2025"/>
                    <a:pt x="4846" y="1942"/>
                  </a:cubicBezTo>
                  <a:lnTo>
                    <a:pt x="5120" y="1501"/>
                  </a:lnTo>
                  <a:cubicBezTo>
                    <a:pt x="5227" y="1346"/>
                    <a:pt x="5215" y="1120"/>
                    <a:pt x="5061" y="965"/>
                  </a:cubicBezTo>
                  <a:lnTo>
                    <a:pt x="4823" y="727"/>
                  </a:lnTo>
                  <a:cubicBezTo>
                    <a:pt x="4745" y="650"/>
                    <a:pt x="4634" y="610"/>
                    <a:pt x="4520" y="610"/>
                  </a:cubicBezTo>
                  <a:cubicBezTo>
                    <a:pt x="4441" y="610"/>
                    <a:pt x="4360" y="629"/>
                    <a:pt x="4287" y="668"/>
                  </a:cubicBezTo>
                  <a:lnTo>
                    <a:pt x="3858" y="953"/>
                  </a:lnTo>
                  <a:cubicBezTo>
                    <a:pt x="3763" y="906"/>
                    <a:pt x="3680" y="882"/>
                    <a:pt x="3596" y="846"/>
                  </a:cubicBezTo>
                  <a:lnTo>
                    <a:pt x="3489" y="346"/>
                  </a:lnTo>
                  <a:cubicBezTo>
                    <a:pt x="3441" y="156"/>
                    <a:pt x="3275" y="1"/>
                    <a:pt x="307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2" name="Google Shape;752;p39"/>
            <p:cNvSpPr/>
            <p:nvPr/>
          </p:nvSpPr>
          <p:spPr>
            <a:xfrm>
              <a:off x="3326526" y="4036907"/>
              <a:ext cx="62541" cy="62573"/>
            </a:xfrm>
            <a:custGeom>
              <a:avLst/>
              <a:gdLst/>
              <a:ahLst/>
              <a:cxnLst/>
              <a:rect l="l" t="t" r="r" b="b"/>
              <a:pathLst>
                <a:path w="1965" h="1966" extrusionOk="0">
                  <a:moveTo>
                    <a:pt x="977" y="1"/>
                  </a:moveTo>
                  <a:cubicBezTo>
                    <a:pt x="441" y="1"/>
                    <a:pt x="0" y="453"/>
                    <a:pt x="0" y="989"/>
                  </a:cubicBezTo>
                  <a:cubicBezTo>
                    <a:pt x="0" y="1525"/>
                    <a:pt x="441" y="1965"/>
                    <a:pt x="977" y="1965"/>
                  </a:cubicBezTo>
                  <a:cubicBezTo>
                    <a:pt x="1203" y="1965"/>
                    <a:pt x="1417" y="1894"/>
                    <a:pt x="1572" y="1763"/>
                  </a:cubicBezTo>
                  <a:cubicBezTo>
                    <a:pt x="1655" y="1703"/>
                    <a:pt x="1667" y="1596"/>
                    <a:pt x="1608" y="1501"/>
                  </a:cubicBezTo>
                  <a:cubicBezTo>
                    <a:pt x="1574" y="1461"/>
                    <a:pt x="1525" y="1439"/>
                    <a:pt x="1473" y="1439"/>
                  </a:cubicBezTo>
                  <a:cubicBezTo>
                    <a:pt x="1434" y="1439"/>
                    <a:pt x="1394" y="1452"/>
                    <a:pt x="1358" y="1477"/>
                  </a:cubicBezTo>
                  <a:cubicBezTo>
                    <a:pt x="1250" y="1561"/>
                    <a:pt x="1119" y="1608"/>
                    <a:pt x="965" y="1608"/>
                  </a:cubicBezTo>
                  <a:cubicBezTo>
                    <a:pt x="619" y="1608"/>
                    <a:pt x="346" y="1322"/>
                    <a:pt x="346" y="977"/>
                  </a:cubicBezTo>
                  <a:cubicBezTo>
                    <a:pt x="346" y="644"/>
                    <a:pt x="619" y="358"/>
                    <a:pt x="977" y="358"/>
                  </a:cubicBezTo>
                  <a:cubicBezTo>
                    <a:pt x="1322" y="358"/>
                    <a:pt x="1608" y="644"/>
                    <a:pt x="1608" y="989"/>
                  </a:cubicBezTo>
                  <a:cubicBezTo>
                    <a:pt x="1608" y="1084"/>
                    <a:pt x="1679" y="1168"/>
                    <a:pt x="1786" y="1168"/>
                  </a:cubicBezTo>
                  <a:cubicBezTo>
                    <a:pt x="1893" y="1168"/>
                    <a:pt x="1965" y="1084"/>
                    <a:pt x="1965" y="989"/>
                  </a:cubicBezTo>
                  <a:cubicBezTo>
                    <a:pt x="1965" y="453"/>
                    <a:pt x="1512" y="1"/>
                    <a:pt x="97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3" name="Google Shape;753;p39"/>
            <p:cNvSpPr/>
            <p:nvPr/>
          </p:nvSpPr>
          <p:spPr>
            <a:xfrm>
              <a:off x="3196542" y="3907687"/>
              <a:ext cx="68238" cy="68238"/>
            </a:xfrm>
            <a:custGeom>
              <a:avLst/>
              <a:gdLst/>
              <a:ahLst/>
              <a:cxnLst/>
              <a:rect l="l" t="t" r="r" b="b"/>
              <a:pathLst>
                <a:path w="2144" h="2144" extrusionOk="0">
                  <a:moveTo>
                    <a:pt x="1072" y="358"/>
                  </a:moveTo>
                  <a:cubicBezTo>
                    <a:pt x="1477" y="358"/>
                    <a:pt x="1786" y="680"/>
                    <a:pt x="1786" y="1072"/>
                  </a:cubicBezTo>
                  <a:cubicBezTo>
                    <a:pt x="1786" y="1477"/>
                    <a:pt x="1465" y="1787"/>
                    <a:pt x="1072" y="1787"/>
                  </a:cubicBezTo>
                  <a:cubicBezTo>
                    <a:pt x="691" y="1787"/>
                    <a:pt x="358" y="1453"/>
                    <a:pt x="358" y="1072"/>
                  </a:cubicBezTo>
                  <a:cubicBezTo>
                    <a:pt x="358" y="668"/>
                    <a:pt x="691" y="358"/>
                    <a:pt x="1072" y="358"/>
                  </a:cubicBezTo>
                  <a:close/>
                  <a:moveTo>
                    <a:pt x="1072" y="1"/>
                  </a:moveTo>
                  <a:cubicBezTo>
                    <a:pt x="477" y="1"/>
                    <a:pt x="0" y="477"/>
                    <a:pt x="0" y="1072"/>
                  </a:cubicBezTo>
                  <a:cubicBezTo>
                    <a:pt x="0" y="1668"/>
                    <a:pt x="477" y="2144"/>
                    <a:pt x="1072" y="2144"/>
                  </a:cubicBezTo>
                  <a:cubicBezTo>
                    <a:pt x="1667" y="2144"/>
                    <a:pt x="2144" y="1656"/>
                    <a:pt x="2144" y="1072"/>
                  </a:cubicBezTo>
                  <a:cubicBezTo>
                    <a:pt x="2144" y="477"/>
                    <a:pt x="1667" y="1"/>
                    <a:pt x="107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54" name="Google Shape;754;p39"/>
          <p:cNvGrpSpPr/>
          <p:nvPr/>
        </p:nvGrpSpPr>
        <p:grpSpPr>
          <a:xfrm>
            <a:off x="888759" y="1680211"/>
            <a:ext cx="583819" cy="580314"/>
            <a:chOff x="3541011" y="3367320"/>
            <a:chExt cx="348257" cy="346188"/>
          </a:xfrm>
        </p:grpSpPr>
        <p:sp>
          <p:nvSpPr>
            <p:cNvPr id="755" name="Google Shape;755;p39"/>
            <p:cNvSpPr/>
            <p:nvPr/>
          </p:nvSpPr>
          <p:spPr>
            <a:xfrm>
              <a:off x="3541011" y="3367320"/>
              <a:ext cx="347906" cy="346188"/>
            </a:xfrm>
            <a:custGeom>
              <a:avLst/>
              <a:gdLst/>
              <a:ahLst/>
              <a:cxnLst/>
              <a:rect l="l" t="t" r="r" b="b"/>
              <a:pathLst>
                <a:path w="10931" h="10877" extrusionOk="0">
                  <a:moveTo>
                    <a:pt x="4203" y="6323"/>
                  </a:moveTo>
                  <a:cubicBezTo>
                    <a:pt x="4322" y="6454"/>
                    <a:pt x="4465" y="6609"/>
                    <a:pt x="4620" y="6740"/>
                  </a:cubicBezTo>
                  <a:lnTo>
                    <a:pt x="4024" y="7335"/>
                  </a:lnTo>
                  <a:lnTo>
                    <a:pt x="3977" y="7287"/>
                  </a:lnTo>
                  <a:lnTo>
                    <a:pt x="3632" y="6942"/>
                  </a:lnTo>
                  <a:lnTo>
                    <a:pt x="3584" y="6906"/>
                  </a:lnTo>
                  <a:lnTo>
                    <a:pt x="4203" y="6323"/>
                  </a:lnTo>
                  <a:close/>
                  <a:moveTo>
                    <a:pt x="3239" y="7123"/>
                  </a:moveTo>
                  <a:cubicBezTo>
                    <a:pt x="3307" y="7123"/>
                    <a:pt x="3376" y="7150"/>
                    <a:pt x="3429" y="7204"/>
                  </a:cubicBezTo>
                  <a:lnTo>
                    <a:pt x="3763" y="7537"/>
                  </a:lnTo>
                  <a:cubicBezTo>
                    <a:pt x="3858" y="7632"/>
                    <a:pt x="3858" y="7799"/>
                    <a:pt x="3751" y="7894"/>
                  </a:cubicBezTo>
                  <a:lnTo>
                    <a:pt x="3560" y="8097"/>
                  </a:lnTo>
                  <a:lnTo>
                    <a:pt x="2858" y="7394"/>
                  </a:lnTo>
                  <a:lnTo>
                    <a:pt x="3048" y="7204"/>
                  </a:lnTo>
                  <a:cubicBezTo>
                    <a:pt x="3102" y="7150"/>
                    <a:pt x="3170" y="7123"/>
                    <a:pt x="3239" y="7123"/>
                  </a:cubicBezTo>
                  <a:close/>
                  <a:moveTo>
                    <a:pt x="2631" y="7597"/>
                  </a:moveTo>
                  <a:lnTo>
                    <a:pt x="3334" y="8299"/>
                  </a:lnTo>
                  <a:lnTo>
                    <a:pt x="1167" y="10478"/>
                  </a:lnTo>
                  <a:cubicBezTo>
                    <a:pt x="1113" y="10526"/>
                    <a:pt x="1045" y="10550"/>
                    <a:pt x="976" y="10550"/>
                  </a:cubicBezTo>
                  <a:cubicBezTo>
                    <a:pt x="908" y="10550"/>
                    <a:pt x="840" y="10526"/>
                    <a:pt x="786" y="10478"/>
                  </a:cubicBezTo>
                  <a:lnTo>
                    <a:pt x="453" y="10133"/>
                  </a:lnTo>
                  <a:cubicBezTo>
                    <a:pt x="357" y="10038"/>
                    <a:pt x="357" y="9883"/>
                    <a:pt x="465" y="9776"/>
                  </a:cubicBezTo>
                  <a:lnTo>
                    <a:pt x="2631" y="7597"/>
                  </a:lnTo>
                  <a:close/>
                  <a:moveTo>
                    <a:pt x="7120" y="1"/>
                  </a:moveTo>
                  <a:cubicBezTo>
                    <a:pt x="3989" y="1"/>
                    <a:pt x="2191" y="3537"/>
                    <a:pt x="4001" y="6073"/>
                  </a:cubicBezTo>
                  <a:lnTo>
                    <a:pt x="3274" y="6799"/>
                  </a:lnTo>
                  <a:cubicBezTo>
                    <a:pt x="3249" y="6796"/>
                    <a:pt x="3223" y="6794"/>
                    <a:pt x="3198" y="6794"/>
                  </a:cubicBezTo>
                  <a:cubicBezTo>
                    <a:pt x="3049" y="6794"/>
                    <a:pt x="2912" y="6854"/>
                    <a:pt x="2810" y="6966"/>
                  </a:cubicBezTo>
                  <a:lnTo>
                    <a:pt x="226" y="9549"/>
                  </a:lnTo>
                  <a:cubicBezTo>
                    <a:pt x="0" y="9776"/>
                    <a:pt x="0" y="10145"/>
                    <a:pt x="226" y="10371"/>
                  </a:cubicBezTo>
                  <a:lnTo>
                    <a:pt x="572" y="10716"/>
                  </a:lnTo>
                  <a:cubicBezTo>
                    <a:pt x="679" y="10823"/>
                    <a:pt x="828" y="10877"/>
                    <a:pt x="976" y="10877"/>
                  </a:cubicBezTo>
                  <a:cubicBezTo>
                    <a:pt x="1125" y="10877"/>
                    <a:pt x="1274" y="10823"/>
                    <a:pt x="1381" y="10716"/>
                  </a:cubicBezTo>
                  <a:lnTo>
                    <a:pt x="3655" y="8430"/>
                  </a:lnTo>
                  <a:lnTo>
                    <a:pt x="3977" y="8121"/>
                  </a:lnTo>
                  <a:cubicBezTo>
                    <a:pt x="4096" y="8002"/>
                    <a:pt x="4155" y="7835"/>
                    <a:pt x="4144" y="7656"/>
                  </a:cubicBezTo>
                  <a:lnTo>
                    <a:pt x="4870" y="6930"/>
                  </a:lnTo>
                  <a:cubicBezTo>
                    <a:pt x="5406" y="7323"/>
                    <a:pt x="6037" y="7573"/>
                    <a:pt x="6715" y="7632"/>
                  </a:cubicBezTo>
                  <a:lnTo>
                    <a:pt x="6727" y="7632"/>
                  </a:lnTo>
                  <a:cubicBezTo>
                    <a:pt x="6799" y="7632"/>
                    <a:pt x="6882" y="7573"/>
                    <a:pt x="6894" y="7478"/>
                  </a:cubicBezTo>
                  <a:cubicBezTo>
                    <a:pt x="6906" y="7394"/>
                    <a:pt x="6834" y="7323"/>
                    <a:pt x="6739" y="7299"/>
                  </a:cubicBezTo>
                  <a:cubicBezTo>
                    <a:pt x="6037" y="7228"/>
                    <a:pt x="5406" y="6966"/>
                    <a:pt x="4882" y="6549"/>
                  </a:cubicBezTo>
                  <a:cubicBezTo>
                    <a:pt x="2298" y="4465"/>
                    <a:pt x="3822" y="310"/>
                    <a:pt x="7096" y="310"/>
                  </a:cubicBezTo>
                  <a:cubicBezTo>
                    <a:pt x="8942" y="310"/>
                    <a:pt x="10418" y="1703"/>
                    <a:pt x="10597" y="3465"/>
                  </a:cubicBezTo>
                  <a:cubicBezTo>
                    <a:pt x="10609" y="3549"/>
                    <a:pt x="10692" y="3608"/>
                    <a:pt x="10775" y="3608"/>
                  </a:cubicBezTo>
                  <a:cubicBezTo>
                    <a:pt x="10871" y="3596"/>
                    <a:pt x="10930" y="3525"/>
                    <a:pt x="10930" y="3430"/>
                  </a:cubicBezTo>
                  <a:cubicBezTo>
                    <a:pt x="10728" y="1525"/>
                    <a:pt x="9120" y="1"/>
                    <a:pt x="712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6" name="Google Shape;756;p39"/>
            <p:cNvSpPr/>
            <p:nvPr/>
          </p:nvSpPr>
          <p:spPr>
            <a:xfrm>
              <a:off x="3658105" y="3389599"/>
              <a:ext cx="208820" cy="199431"/>
            </a:xfrm>
            <a:custGeom>
              <a:avLst/>
              <a:gdLst/>
              <a:ahLst/>
              <a:cxnLst/>
              <a:rect l="l" t="t" r="r" b="b"/>
              <a:pathLst>
                <a:path w="6561" h="6266" extrusionOk="0">
                  <a:moveTo>
                    <a:pt x="3441" y="336"/>
                  </a:moveTo>
                  <a:cubicBezTo>
                    <a:pt x="4989" y="336"/>
                    <a:pt x="6251" y="1587"/>
                    <a:pt x="6251" y="3146"/>
                  </a:cubicBezTo>
                  <a:cubicBezTo>
                    <a:pt x="6251" y="4694"/>
                    <a:pt x="4989" y="5944"/>
                    <a:pt x="3441" y="5944"/>
                  </a:cubicBezTo>
                  <a:cubicBezTo>
                    <a:pt x="2727" y="5944"/>
                    <a:pt x="1989" y="5682"/>
                    <a:pt x="1441" y="5135"/>
                  </a:cubicBezTo>
                  <a:cubicBezTo>
                    <a:pt x="345" y="4027"/>
                    <a:pt x="345" y="2241"/>
                    <a:pt x="1441" y="1158"/>
                  </a:cubicBezTo>
                  <a:cubicBezTo>
                    <a:pt x="1989" y="598"/>
                    <a:pt x="2703" y="336"/>
                    <a:pt x="3441" y="336"/>
                  </a:cubicBezTo>
                  <a:close/>
                  <a:moveTo>
                    <a:pt x="3428" y="0"/>
                  </a:moveTo>
                  <a:cubicBezTo>
                    <a:pt x="2628" y="0"/>
                    <a:pt x="1828" y="307"/>
                    <a:pt x="1215" y="920"/>
                  </a:cubicBezTo>
                  <a:cubicBezTo>
                    <a:pt x="0" y="2134"/>
                    <a:pt x="0" y="4123"/>
                    <a:pt x="1215" y="5337"/>
                  </a:cubicBezTo>
                  <a:cubicBezTo>
                    <a:pt x="1822" y="5944"/>
                    <a:pt x="2631" y="6266"/>
                    <a:pt x="3429" y="6266"/>
                  </a:cubicBezTo>
                  <a:cubicBezTo>
                    <a:pt x="5144" y="6266"/>
                    <a:pt x="6561" y="4873"/>
                    <a:pt x="6561" y="3134"/>
                  </a:cubicBezTo>
                  <a:cubicBezTo>
                    <a:pt x="6561" y="2301"/>
                    <a:pt x="6227" y="1515"/>
                    <a:pt x="5632" y="920"/>
                  </a:cubicBezTo>
                  <a:cubicBezTo>
                    <a:pt x="5025" y="307"/>
                    <a:pt x="4227" y="0"/>
                    <a:pt x="3428"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7" name="Google Shape;757;p39"/>
            <p:cNvSpPr/>
            <p:nvPr/>
          </p:nvSpPr>
          <p:spPr>
            <a:xfrm>
              <a:off x="3720614" y="3426805"/>
              <a:ext cx="95164" cy="116011"/>
            </a:xfrm>
            <a:custGeom>
              <a:avLst/>
              <a:gdLst/>
              <a:ahLst/>
              <a:cxnLst/>
              <a:rect l="l" t="t" r="r" b="b"/>
              <a:pathLst>
                <a:path w="2990" h="3645" extrusionOk="0">
                  <a:moveTo>
                    <a:pt x="1477" y="334"/>
                  </a:moveTo>
                  <a:cubicBezTo>
                    <a:pt x="1834" y="334"/>
                    <a:pt x="2132" y="632"/>
                    <a:pt x="2132" y="989"/>
                  </a:cubicBezTo>
                  <a:cubicBezTo>
                    <a:pt x="2132" y="1334"/>
                    <a:pt x="1834" y="1632"/>
                    <a:pt x="1477" y="1632"/>
                  </a:cubicBezTo>
                  <a:cubicBezTo>
                    <a:pt x="1120" y="1632"/>
                    <a:pt x="822" y="1334"/>
                    <a:pt x="822" y="989"/>
                  </a:cubicBezTo>
                  <a:cubicBezTo>
                    <a:pt x="822" y="608"/>
                    <a:pt x="1120" y="334"/>
                    <a:pt x="1477" y="334"/>
                  </a:cubicBezTo>
                  <a:close/>
                  <a:moveTo>
                    <a:pt x="1906" y="1953"/>
                  </a:moveTo>
                  <a:cubicBezTo>
                    <a:pt x="2287" y="1953"/>
                    <a:pt x="2620" y="2263"/>
                    <a:pt x="2620" y="2668"/>
                  </a:cubicBezTo>
                  <a:lnTo>
                    <a:pt x="2620" y="3335"/>
                  </a:lnTo>
                  <a:lnTo>
                    <a:pt x="2275" y="3335"/>
                  </a:lnTo>
                  <a:lnTo>
                    <a:pt x="2275" y="2632"/>
                  </a:lnTo>
                  <a:cubicBezTo>
                    <a:pt x="2275" y="2549"/>
                    <a:pt x="2203" y="2477"/>
                    <a:pt x="2108" y="2477"/>
                  </a:cubicBezTo>
                  <a:cubicBezTo>
                    <a:pt x="2025" y="2477"/>
                    <a:pt x="1953" y="2549"/>
                    <a:pt x="1953" y="2632"/>
                  </a:cubicBezTo>
                  <a:lnTo>
                    <a:pt x="1953" y="3335"/>
                  </a:lnTo>
                  <a:lnTo>
                    <a:pt x="953" y="3335"/>
                  </a:lnTo>
                  <a:lnTo>
                    <a:pt x="953" y="2632"/>
                  </a:lnTo>
                  <a:cubicBezTo>
                    <a:pt x="953" y="2549"/>
                    <a:pt x="882" y="2477"/>
                    <a:pt x="787" y="2477"/>
                  </a:cubicBezTo>
                  <a:cubicBezTo>
                    <a:pt x="691" y="2477"/>
                    <a:pt x="620" y="2549"/>
                    <a:pt x="620" y="2632"/>
                  </a:cubicBezTo>
                  <a:lnTo>
                    <a:pt x="620" y="3335"/>
                  </a:lnTo>
                  <a:lnTo>
                    <a:pt x="263" y="3335"/>
                  </a:lnTo>
                  <a:lnTo>
                    <a:pt x="263" y="2668"/>
                  </a:lnTo>
                  <a:cubicBezTo>
                    <a:pt x="263" y="2275"/>
                    <a:pt x="584" y="1953"/>
                    <a:pt x="977" y="1953"/>
                  </a:cubicBezTo>
                  <a:close/>
                  <a:moveTo>
                    <a:pt x="1477" y="1"/>
                  </a:moveTo>
                  <a:cubicBezTo>
                    <a:pt x="941" y="1"/>
                    <a:pt x="501" y="429"/>
                    <a:pt x="501" y="965"/>
                  </a:cubicBezTo>
                  <a:cubicBezTo>
                    <a:pt x="501" y="1239"/>
                    <a:pt x="608" y="1477"/>
                    <a:pt x="787" y="1656"/>
                  </a:cubicBezTo>
                  <a:cubicBezTo>
                    <a:pt x="322" y="1763"/>
                    <a:pt x="1" y="2180"/>
                    <a:pt x="1" y="2656"/>
                  </a:cubicBezTo>
                  <a:lnTo>
                    <a:pt x="1" y="3335"/>
                  </a:lnTo>
                  <a:cubicBezTo>
                    <a:pt x="1" y="3501"/>
                    <a:pt x="132" y="3644"/>
                    <a:pt x="310" y="3644"/>
                  </a:cubicBezTo>
                  <a:lnTo>
                    <a:pt x="2680" y="3644"/>
                  </a:lnTo>
                  <a:cubicBezTo>
                    <a:pt x="2846" y="3644"/>
                    <a:pt x="2989" y="3513"/>
                    <a:pt x="2989" y="3335"/>
                  </a:cubicBezTo>
                  <a:lnTo>
                    <a:pt x="2989" y="2656"/>
                  </a:lnTo>
                  <a:cubicBezTo>
                    <a:pt x="2965" y="2180"/>
                    <a:pt x="2620" y="1763"/>
                    <a:pt x="2156" y="1656"/>
                  </a:cubicBezTo>
                  <a:cubicBezTo>
                    <a:pt x="2334" y="1477"/>
                    <a:pt x="2442" y="1239"/>
                    <a:pt x="2442" y="965"/>
                  </a:cubicBezTo>
                  <a:cubicBezTo>
                    <a:pt x="2442" y="429"/>
                    <a:pt x="2013" y="1"/>
                    <a:pt x="147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8" name="Google Shape;758;p39"/>
            <p:cNvSpPr/>
            <p:nvPr/>
          </p:nvSpPr>
          <p:spPr>
            <a:xfrm>
              <a:off x="3773671" y="3496030"/>
              <a:ext cx="115597" cy="114993"/>
            </a:xfrm>
            <a:custGeom>
              <a:avLst/>
              <a:gdLst/>
              <a:ahLst/>
              <a:cxnLst/>
              <a:rect l="l" t="t" r="r" b="b"/>
              <a:pathLst>
                <a:path w="3632" h="3613" extrusionOk="0">
                  <a:moveTo>
                    <a:pt x="3433" y="0"/>
                  </a:moveTo>
                  <a:cubicBezTo>
                    <a:pt x="3361" y="0"/>
                    <a:pt x="3297" y="65"/>
                    <a:pt x="3287" y="148"/>
                  </a:cubicBezTo>
                  <a:cubicBezTo>
                    <a:pt x="3120" y="1803"/>
                    <a:pt x="1810" y="3112"/>
                    <a:pt x="143" y="3291"/>
                  </a:cubicBezTo>
                  <a:cubicBezTo>
                    <a:pt x="60" y="3303"/>
                    <a:pt x="1" y="3374"/>
                    <a:pt x="1" y="3469"/>
                  </a:cubicBezTo>
                  <a:cubicBezTo>
                    <a:pt x="13" y="3553"/>
                    <a:pt x="72" y="3612"/>
                    <a:pt x="167" y="3612"/>
                  </a:cubicBezTo>
                  <a:lnTo>
                    <a:pt x="179" y="3612"/>
                  </a:lnTo>
                  <a:cubicBezTo>
                    <a:pt x="1989" y="3422"/>
                    <a:pt x="3442" y="1993"/>
                    <a:pt x="3620" y="183"/>
                  </a:cubicBezTo>
                  <a:cubicBezTo>
                    <a:pt x="3632" y="88"/>
                    <a:pt x="3561" y="17"/>
                    <a:pt x="3465" y="5"/>
                  </a:cubicBezTo>
                  <a:cubicBezTo>
                    <a:pt x="3454" y="2"/>
                    <a:pt x="3443" y="0"/>
                    <a:pt x="343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759" name="Google Shape;759;p39"/>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
              <a:t>12</a:t>
            </a:fld>
            <a:endParaRPr/>
          </a:p>
        </p:txBody>
      </p:sp>
      <p:sp>
        <p:nvSpPr>
          <p:cNvPr id="760" name="Google Shape;760;p39"/>
          <p:cNvSpPr txBox="1"/>
          <p:nvPr/>
        </p:nvSpPr>
        <p:spPr>
          <a:xfrm>
            <a:off x="7174230" y="3277305"/>
            <a:ext cx="1800900" cy="6135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1200"/>
              <a:buFont typeface="Advent Pro SemiBold"/>
              <a:buNone/>
            </a:pPr>
            <a:r>
              <a:rPr lang="en" sz="1700" b="0" i="0" u="none" strike="noStrike" cap="none">
                <a:solidFill>
                  <a:schemeClr val="lt1"/>
                </a:solidFill>
                <a:latin typeface="Advent Pro SemiBold"/>
                <a:ea typeface="Advent Pro SemiBold"/>
                <a:cs typeface="Advent Pro SemiBold"/>
                <a:sym typeface="Advent Pro SemiBold"/>
              </a:rPr>
              <a:t>PERFORMANCE METRIC</a:t>
            </a:r>
            <a:endParaRPr sz="1700" b="0" i="0" u="none" strike="noStrike" cap="none">
              <a:solidFill>
                <a:schemeClr val="lt1"/>
              </a:solidFill>
              <a:latin typeface="Advent Pro SemiBold"/>
              <a:ea typeface="Advent Pro SemiBold"/>
              <a:cs typeface="Advent Pro SemiBold"/>
              <a:sym typeface="Advent Pro SemiBold"/>
            </a:endParaRPr>
          </a:p>
        </p:txBody>
      </p:sp>
      <p:sp>
        <p:nvSpPr>
          <p:cNvPr id="761" name="Google Shape;761;p39"/>
          <p:cNvSpPr txBox="1"/>
          <p:nvPr/>
        </p:nvSpPr>
        <p:spPr>
          <a:xfrm>
            <a:off x="7174230" y="3815150"/>
            <a:ext cx="1753800" cy="75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Maven Pro"/>
              <a:buNone/>
            </a:pPr>
            <a:r>
              <a:rPr lang="en" sz="1100" b="0" i="0" u="none" strike="noStrike" cap="none">
                <a:solidFill>
                  <a:schemeClr val="lt1"/>
                </a:solidFill>
                <a:latin typeface="Maven Pro"/>
                <a:ea typeface="Maven Pro"/>
                <a:cs typeface="Maven Pro"/>
                <a:sym typeface="Maven Pro"/>
              </a:rPr>
              <a:t>NRMSE.</a:t>
            </a:r>
            <a:endParaRPr sz="1100" b="0" i="0" u="none" strike="noStrike" cap="none">
              <a:solidFill>
                <a:schemeClr val="lt1"/>
              </a:solidFill>
              <a:latin typeface="Maven Pro"/>
              <a:ea typeface="Maven Pro"/>
              <a:cs typeface="Maven Pro"/>
              <a:sym typeface="Maven Pro"/>
            </a:endParaRPr>
          </a:p>
        </p:txBody>
      </p:sp>
      <p:sp>
        <p:nvSpPr>
          <p:cNvPr id="762" name="Google Shape;762;p39"/>
          <p:cNvSpPr txBox="1"/>
          <p:nvPr/>
        </p:nvSpPr>
        <p:spPr>
          <a:xfrm>
            <a:off x="7173704" y="2631352"/>
            <a:ext cx="1753800" cy="577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200"/>
              <a:buFont typeface="Advent Pro SemiBold"/>
              <a:buNone/>
            </a:pPr>
            <a:r>
              <a:rPr lang="en" sz="4800" i="0" u="none" strike="noStrike" cap="none">
                <a:solidFill>
                  <a:srgbClr val="674EA7"/>
                </a:solidFill>
                <a:latin typeface="Share Tech"/>
                <a:ea typeface="Share Tech"/>
                <a:cs typeface="Share Tech"/>
                <a:sym typeface="Share Tech"/>
              </a:rPr>
              <a:t>04</a:t>
            </a:r>
            <a:endParaRPr sz="4800" i="0" u="none" strike="noStrike" cap="none">
              <a:solidFill>
                <a:srgbClr val="674EA7"/>
              </a:solidFill>
              <a:latin typeface="Share Tech"/>
              <a:ea typeface="Share Tech"/>
              <a:cs typeface="Share Tech"/>
              <a:sym typeface="Share Tech"/>
            </a:endParaRPr>
          </a:p>
        </p:txBody>
      </p:sp>
      <p:sp>
        <p:nvSpPr>
          <p:cNvPr id="763" name="Google Shape;763;p39"/>
          <p:cNvSpPr/>
          <p:nvPr/>
        </p:nvSpPr>
        <p:spPr>
          <a:xfrm>
            <a:off x="7173704" y="1546240"/>
            <a:ext cx="824100" cy="824100"/>
          </a:xfrm>
          <a:prstGeom prst="rect">
            <a:avLst/>
          </a:prstGeom>
          <a:solidFill>
            <a:srgbClr val="7030A0"/>
          </a:solidFill>
          <a:ln w="9525" cap="flat" cmpd="sng">
            <a:solidFill>
              <a:srgbClr val="7030A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764" name="Google Shape;764;p39"/>
          <p:cNvCxnSpPr>
            <a:stCxn id="763" idx="1"/>
            <a:endCxn id="762" idx="1"/>
          </p:cNvCxnSpPr>
          <p:nvPr/>
        </p:nvCxnSpPr>
        <p:spPr>
          <a:xfrm>
            <a:off x="7173704" y="1958290"/>
            <a:ext cx="600" cy="962100"/>
          </a:xfrm>
          <a:prstGeom prst="bentConnector3">
            <a:avLst>
              <a:gd name="adj1" fmla="val -39687500"/>
            </a:avLst>
          </a:prstGeom>
          <a:noFill/>
          <a:ln w="9525" cap="flat" cmpd="sng">
            <a:solidFill>
              <a:schemeClr val="lt1"/>
            </a:solidFill>
            <a:prstDash val="solid"/>
            <a:round/>
            <a:headEnd type="none" w="sm" len="sm"/>
            <a:tailEnd type="none" w="sm" len="sm"/>
          </a:ln>
        </p:spPr>
      </p:cxnSp>
      <p:grpSp>
        <p:nvGrpSpPr>
          <p:cNvPr id="765" name="Google Shape;765;p39"/>
          <p:cNvGrpSpPr/>
          <p:nvPr/>
        </p:nvGrpSpPr>
        <p:grpSpPr>
          <a:xfrm>
            <a:off x="7364072" y="1727166"/>
            <a:ext cx="518154" cy="438781"/>
            <a:chOff x="1305327" y="2894211"/>
            <a:chExt cx="357520" cy="357488"/>
          </a:xfrm>
        </p:grpSpPr>
        <p:sp>
          <p:nvSpPr>
            <p:cNvPr id="766" name="Google Shape;766;p39"/>
            <p:cNvSpPr/>
            <p:nvPr/>
          </p:nvSpPr>
          <p:spPr>
            <a:xfrm>
              <a:off x="1305709" y="2975600"/>
              <a:ext cx="281379" cy="275336"/>
            </a:xfrm>
            <a:custGeom>
              <a:avLst/>
              <a:gdLst/>
              <a:ahLst/>
              <a:cxnLst/>
              <a:rect l="l" t="t" r="r" b="b"/>
              <a:pathLst>
                <a:path w="8847" h="8657" extrusionOk="0">
                  <a:moveTo>
                    <a:pt x="167" y="1"/>
                  </a:moveTo>
                  <a:cubicBezTo>
                    <a:pt x="84" y="1"/>
                    <a:pt x="1" y="84"/>
                    <a:pt x="1" y="168"/>
                  </a:cubicBezTo>
                  <a:lnTo>
                    <a:pt x="1" y="8085"/>
                  </a:lnTo>
                  <a:cubicBezTo>
                    <a:pt x="1" y="8395"/>
                    <a:pt x="262" y="8657"/>
                    <a:pt x="572" y="8657"/>
                  </a:cubicBezTo>
                  <a:lnTo>
                    <a:pt x="8680" y="8657"/>
                  </a:lnTo>
                  <a:cubicBezTo>
                    <a:pt x="8775" y="8657"/>
                    <a:pt x="8847" y="8573"/>
                    <a:pt x="8847" y="8490"/>
                  </a:cubicBezTo>
                  <a:cubicBezTo>
                    <a:pt x="8835" y="8395"/>
                    <a:pt x="8764" y="8323"/>
                    <a:pt x="8668" y="8323"/>
                  </a:cubicBezTo>
                  <a:lnTo>
                    <a:pt x="560" y="8323"/>
                  </a:lnTo>
                  <a:cubicBezTo>
                    <a:pt x="429" y="8323"/>
                    <a:pt x="334" y="8216"/>
                    <a:pt x="334" y="8097"/>
                  </a:cubicBezTo>
                  <a:lnTo>
                    <a:pt x="334" y="168"/>
                  </a:lnTo>
                  <a:cubicBezTo>
                    <a:pt x="334" y="84"/>
                    <a:pt x="262" y="1"/>
                    <a:pt x="16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7" name="Google Shape;767;p39"/>
            <p:cNvSpPr/>
            <p:nvPr/>
          </p:nvSpPr>
          <p:spPr>
            <a:xfrm>
              <a:off x="1305327" y="2894211"/>
              <a:ext cx="357520" cy="357488"/>
            </a:xfrm>
            <a:custGeom>
              <a:avLst/>
              <a:gdLst/>
              <a:ahLst/>
              <a:cxnLst/>
              <a:rect l="l" t="t" r="r" b="b"/>
              <a:pathLst>
                <a:path w="11241" h="11240" extrusionOk="0">
                  <a:moveTo>
                    <a:pt x="572" y="0"/>
                  </a:moveTo>
                  <a:cubicBezTo>
                    <a:pt x="251" y="0"/>
                    <a:pt x="1" y="262"/>
                    <a:pt x="1" y="572"/>
                  </a:cubicBezTo>
                  <a:lnTo>
                    <a:pt x="1" y="2060"/>
                  </a:lnTo>
                  <a:cubicBezTo>
                    <a:pt x="1" y="2143"/>
                    <a:pt x="72" y="2215"/>
                    <a:pt x="167" y="2215"/>
                  </a:cubicBezTo>
                  <a:cubicBezTo>
                    <a:pt x="263" y="2215"/>
                    <a:pt x="334" y="2143"/>
                    <a:pt x="334" y="2060"/>
                  </a:cubicBezTo>
                  <a:lnTo>
                    <a:pt x="334" y="572"/>
                  </a:lnTo>
                  <a:cubicBezTo>
                    <a:pt x="334" y="417"/>
                    <a:pt x="453" y="333"/>
                    <a:pt x="572" y="333"/>
                  </a:cubicBezTo>
                  <a:cubicBezTo>
                    <a:pt x="620" y="333"/>
                    <a:pt x="679" y="345"/>
                    <a:pt x="739" y="405"/>
                  </a:cubicBezTo>
                  <a:lnTo>
                    <a:pt x="1048" y="714"/>
                  </a:lnTo>
                  <a:lnTo>
                    <a:pt x="596" y="1167"/>
                  </a:lnTo>
                  <a:cubicBezTo>
                    <a:pt x="501" y="1262"/>
                    <a:pt x="572" y="1441"/>
                    <a:pt x="715" y="1441"/>
                  </a:cubicBezTo>
                  <a:cubicBezTo>
                    <a:pt x="834" y="1441"/>
                    <a:pt x="858" y="1357"/>
                    <a:pt x="1286" y="953"/>
                  </a:cubicBezTo>
                  <a:lnTo>
                    <a:pt x="1822" y="1488"/>
                  </a:lnTo>
                  <a:lnTo>
                    <a:pt x="1644" y="1667"/>
                  </a:lnTo>
                  <a:cubicBezTo>
                    <a:pt x="1584" y="1726"/>
                    <a:pt x="1584" y="1834"/>
                    <a:pt x="1644" y="1905"/>
                  </a:cubicBezTo>
                  <a:cubicBezTo>
                    <a:pt x="1673" y="1935"/>
                    <a:pt x="1715" y="1950"/>
                    <a:pt x="1758" y="1950"/>
                  </a:cubicBezTo>
                  <a:cubicBezTo>
                    <a:pt x="1801" y="1950"/>
                    <a:pt x="1846" y="1935"/>
                    <a:pt x="1882" y="1905"/>
                  </a:cubicBezTo>
                  <a:lnTo>
                    <a:pt x="2060" y="1726"/>
                  </a:lnTo>
                  <a:lnTo>
                    <a:pt x="2596" y="2262"/>
                  </a:lnTo>
                  <a:lnTo>
                    <a:pt x="2144" y="2715"/>
                  </a:lnTo>
                  <a:cubicBezTo>
                    <a:pt x="2084" y="2774"/>
                    <a:pt x="2084" y="2881"/>
                    <a:pt x="2144" y="2953"/>
                  </a:cubicBezTo>
                  <a:cubicBezTo>
                    <a:pt x="2173" y="2983"/>
                    <a:pt x="2215" y="2997"/>
                    <a:pt x="2258" y="2997"/>
                  </a:cubicBezTo>
                  <a:cubicBezTo>
                    <a:pt x="2301" y="2997"/>
                    <a:pt x="2346" y="2983"/>
                    <a:pt x="2382" y="2953"/>
                  </a:cubicBezTo>
                  <a:lnTo>
                    <a:pt x="2834" y="2500"/>
                  </a:lnTo>
                  <a:lnTo>
                    <a:pt x="3370" y="3036"/>
                  </a:lnTo>
                  <a:lnTo>
                    <a:pt x="3191" y="3215"/>
                  </a:lnTo>
                  <a:cubicBezTo>
                    <a:pt x="3132" y="3274"/>
                    <a:pt x="3132" y="3381"/>
                    <a:pt x="3191" y="3453"/>
                  </a:cubicBezTo>
                  <a:cubicBezTo>
                    <a:pt x="3221" y="3483"/>
                    <a:pt x="3263" y="3498"/>
                    <a:pt x="3306" y="3498"/>
                  </a:cubicBezTo>
                  <a:cubicBezTo>
                    <a:pt x="3349" y="3498"/>
                    <a:pt x="3394" y="3483"/>
                    <a:pt x="3430" y="3453"/>
                  </a:cubicBezTo>
                  <a:lnTo>
                    <a:pt x="3608" y="3274"/>
                  </a:lnTo>
                  <a:lnTo>
                    <a:pt x="4144" y="3810"/>
                  </a:lnTo>
                  <a:lnTo>
                    <a:pt x="3692" y="4262"/>
                  </a:lnTo>
                  <a:cubicBezTo>
                    <a:pt x="3632" y="4322"/>
                    <a:pt x="3632" y="4429"/>
                    <a:pt x="3692" y="4501"/>
                  </a:cubicBezTo>
                  <a:cubicBezTo>
                    <a:pt x="3721" y="4530"/>
                    <a:pt x="3763" y="4545"/>
                    <a:pt x="3806" y="4545"/>
                  </a:cubicBezTo>
                  <a:cubicBezTo>
                    <a:pt x="3849" y="4545"/>
                    <a:pt x="3894" y="4530"/>
                    <a:pt x="3930" y="4501"/>
                  </a:cubicBezTo>
                  <a:lnTo>
                    <a:pt x="4382" y="4048"/>
                  </a:lnTo>
                  <a:lnTo>
                    <a:pt x="4918" y="4584"/>
                  </a:lnTo>
                  <a:lnTo>
                    <a:pt x="4739" y="4763"/>
                  </a:lnTo>
                  <a:cubicBezTo>
                    <a:pt x="4680" y="4822"/>
                    <a:pt x="4680" y="4929"/>
                    <a:pt x="4739" y="5001"/>
                  </a:cubicBezTo>
                  <a:cubicBezTo>
                    <a:pt x="4769" y="5030"/>
                    <a:pt x="4811" y="5045"/>
                    <a:pt x="4854" y="5045"/>
                  </a:cubicBezTo>
                  <a:cubicBezTo>
                    <a:pt x="4897" y="5045"/>
                    <a:pt x="4942" y="5030"/>
                    <a:pt x="4977" y="5001"/>
                  </a:cubicBezTo>
                  <a:lnTo>
                    <a:pt x="5156" y="4822"/>
                  </a:lnTo>
                  <a:lnTo>
                    <a:pt x="5692" y="5358"/>
                  </a:lnTo>
                  <a:lnTo>
                    <a:pt x="5239" y="5810"/>
                  </a:lnTo>
                  <a:cubicBezTo>
                    <a:pt x="5180" y="5870"/>
                    <a:pt x="5180" y="5977"/>
                    <a:pt x="5239" y="6048"/>
                  </a:cubicBezTo>
                  <a:cubicBezTo>
                    <a:pt x="5269" y="6078"/>
                    <a:pt x="5311" y="6093"/>
                    <a:pt x="5354" y="6093"/>
                  </a:cubicBezTo>
                  <a:cubicBezTo>
                    <a:pt x="5397" y="6093"/>
                    <a:pt x="5442" y="6078"/>
                    <a:pt x="5477" y="6048"/>
                  </a:cubicBezTo>
                  <a:lnTo>
                    <a:pt x="5930" y="5596"/>
                  </a:lnTo>
                  <a:lnTo>
                    <a:pt x="6466" y="6132"/>
                  </a:lnTo>
                  <a:lnTo>
                    <a:pt x="6287" y="6310"/>
                  </a:lnTo>
                  <a:cubicBezTo>
                    <a:pt x="6228" y="6370"/>
                    <a:pt x="6228" y="6477"/>
                    <a:pt x="6287" y="6548"/>
                  </a:cubicBezTo>
                  <a:cubicBezTo>
                    <a:pt x="6317" y="6578"/>
                    <a:pt x="6359" y="6593"/>
                    <a:pt x="6402" y="6593"/>
                  </a:cubicBezTo>
                  <a:cubicBezTo>
                    <a:pt x="6445" y="6593"/>
                    <a:pt x="6490" y="6578"/>
                    <a:pt x="6525" y="6548"/>
                  </a:cubicBezTo>
                  <a:lnTo>
                    <a:pt x="6704" y="6370"/>
                  </a:lnTo>
                  <a:lnTo>
                    <a:pt x="7240" y="6906"/>
                  </a:lnTo>
                  <a:lnTo>
                    <a:pt x="6787" y="7358"/>
                  </a:lnTo>
                  <a:cubicBezTo>
                    <a:pt x="6728" y="7418"/>
                    <a:pt x="6728" y="7525"/>
                    <a:pt x="6787" y="7596"/>
                  </a:cubicBezTo>
                  <a:cubicBezTo>
                    <a:pt x="6817" y="7626"/>
                    <a:pt x="6859" y="7641"/>
                    <a:pt x="6902" y="7641"/>
                  </a:cubicBezTo>
                  <a:cubicBezTo>
                    <a:pt x="6945" y="7641"/>
                    <a:pt x="6990" y="7626"/>
                    <a:pt x="7025" y="7596"/>
                  </a:cubicBezTo>
                  <a:lnTo>
                    <a:pt x="7478" y="7144"/>
                  </a:lnTo>
                  <a:lnTo>
                    <a:pt x="8014" y="7680"/>
                  </a:lnTo>
                  <a:lnTo>
                    <a:pt x="7763" y="7787"/>
                  </a:lnTo>
                  <a:cubicBezTo>
                    <a:pt x="7704" y="7846"/>
                    <a:pt x="7704" y="7953"/>
                    <a:pt x="7763" y="8025"/>
                  </a:cubicBezTo>
                  <a:cubicBezTo>
                    <a:pt x="7787" y="8055"/>
                    <a:pt x="7826" y="8069"/>
                    <a:pt x="7869" y="8069"/>
                  </a:cubicBezTo>
                  <a:cubicBezTo>
                    <a:pt x="7912" y="8069"/>
                    <a:pt x="7960" y="8055"/>
                    <a:pt x="8002" y="8025"/>
                  </a:cubicBezTo>
                  <a:lnTo>
                    <a:pt x="8180" y="7846"/>
                  </a:lnTo>
                  <a:lnTo>
                    <a:pt x="8716" y="8382"/>
                  </a:lnTo>
                  <a:lnTo>
                    <a:pt x="8264" y="8834"/>
                  </a:lnTo>
                  <a:cubicBezTo>
                    <a:pt x="8204" y="8894"/>
                    <a:pt x="8204" y="8989"/>
                    <a:pt x="8264" y="9073"/>
                  </a:cubicBezTo>
                  <a:cubicBezTo>
                    <a:pt x="8293" y="9102"/>
                    <a:pt x="8335" y="9117"/>
                    <a:pt x="8378" y="9117"/>
                  </a:cubicBezTo>
                  <a:cubicBezTo>
                    <a:pt x="8421" y="9117"/>
                    <a:pt x="8466" y="9102"/>
                    <a:pt x="8502" y="9073"/>
                  </a:cubicBezTo>
                  <a:lnTo>
                    <a:pt x="8954" y="8620"/>
                  </a:lnTo>
                  <a:lnTo>
                    <a:pt x="9490" y="9156"/>
                  </a:lnTo>
                  <a:lnTo>
                    <a:pt x="9311" y="9335"/>
                  </a:lnTo>
                  <a:cubicBezTo>
                    <a:pt x="9252" y="9394"/>
                    <a:pt x="9252" y="9501"/>
                    <a:pt x="9311" y="9573"/>
                  </a:cubicBezTo>
                  <a:cubicBezTo>
                    <a:pt x="9335" y="9608"/>
                    <a:pt x="9383" y="9620"/>
                    <a:pt x="9430" y="9620"/>
                  </a:cubicBezTo>
                  <a:cubicBezTo>
                    <a:pt x="9466" y="9620"/>
                    <a:pt x="9514" y="9608"/>
                    <a:pt x="9549" y="9573"/>
                  </a:cubicBezTo>
                  <a:lnTo>
                    <a:pt x="9728" y="9394"/>
                  </a:lnTo>
                  <a:lnTo>
                    <a:pt x="10264" y="9930"/>
                  </a:lnTo>
                  <a:lnTo>
                    <a:pt x="9811" y="10382"/>
                  </a:lnTo>
                  <a:cubicBezTo>
                    <a:pt x="9752" y="10442"/>
                    <a:pt x="9752" y="10537"/>
                    <a:pt x="9811" y="10620"/>
                  </a:cubicBezTo>
                  <a:cubicBezTo>
                    <a:pt x="9847" y="10644"/>
                    <a:pt x="9883" y="10656"/>
                    <a:pt x="9930" y="10656"/>
                  </a:cubicBezTo>
                  <a:cubicBezTo>
                    <a:pt x="9978" y="10656"/>
                    <a:pt x="10026" y="10644"/>
                    <a:pt x="10049" y="10620"/>
                  </a:cubicBezTo>
                  <a:lnTo>
                    <a:pt x="10502" y="10168"/>
                  </a:lnTo>
                  <a:lnTo>
                    <a:pt x="10835" y="10513"/>
                  </a:lnTo>
                  <a:cubicBezTo>
                    <a:pt x="10895" y="10573"/>
                    <a:pt x="10919" y="10632"/>
                    <a:pt x="10919" y="10680"/>
                  </a:cubicBezTo>
                  <a:cubicBezTo>
                    <a:pt x="10919" y="10799"/>
                    <a:pt x="10823" y="10918"/>
                    <a:pt x="10681" y="10918"/>
                  </a:cubicBezTo>
                  <a:lnTo>
                    <a:pt x="9395" y="10918"/>
                  </a:lnTo>
                  <a:cubicBezTo>
                    <a:pt x="9311" y="10918"/>
                    <a:pt x="9228" y="10989"/>
                    <a:pt x="9228" y="11073"/>
                  </a:cubicBezTo>
                  <a:cubicBezTo>
                    <a:pt x="9228" y="11168"/>
                    <a:pt x="9311" y="11240"/>
                    <a:pt x="9395" y="11240"/>
                  </a:cubicBezTo>
                  <a:lnTo>
                    <a:pt x="10681" y="11240"/>
                  </a:lnTo>
                  <a:cubicBezTo>
                    <a:pt x="10990" y="11240"/>
                    <a:pt x="11240" y="10989"/>
                    <a:pt x="11240" y="10680"/>
                  </a:cubicBezTo>
                  <a:cubicBezTo>
                    <a:pt x="11192" y="10501"/>
                    <a:pt x="11133" y="10358"/>
                    <a:pt x="11038" y="10239"/>
                  </a:cubicBezTo>
                  <a:lnTo>
                    <a:pt x="965" y="167"/>
                  </a:lnTo>
                  <a:cubicBezTo>
                    <a:pt x="870" y="60"/>
                    <a:pt x="715" y="0"/>
                    <a:pt x="57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8" name="Google Shape;768;p39"/>
            <p:cNvSpPr/>
            <p:nvPr/>
          </p:nvSpPr>
          <p:spPr>
            <a:xfrm>
              <a:off x="1366679" y="3029191"/>
              <a:ext cx="57981" cy="70289"/>
            </a:xfrm>
            <a:custGeom>
              <a:avLst/>
              <a:gdLst/>
              <a:ahLst/>
              <a:cxnLst/>
              <a:rect l="l" t="t" r="r" b="b"/>
              <a:pathLst>
                <a:path w="1823" h="2210" extrusionOk="0">
                  <a:moveTo>
                    <a:pt x="164" y="1"/>
                  </a:moveTo>
                  <a:cubicBezTo>
                    <a:pt x="140" y="1"/>
                    <a:pt x="116" y="6"/>
                    <a:pt x="96" y="18"/>
                  </a:cubicBezTo>
                  <a:cubicBezTo>
                    <a:pt x="36" y="42"/>
                    <a:pt x="0" y="102"/>
                    <a:pt x="0" y="161"/>
                  </a:cubicBezTo>
                  <a:lnTo>
                    <a:pt x="0" y="2043"/>
                  </a:lnTo>
                  <a:cubicBezTo>
                    <a:pt x="0" y="2126"/>
                    <a:pt x="72" y="2209"/>
                    <a:pt x="155" y="2209"/>
                  </a:cubicBezTo>
                  <a:cubicBezTo>
                    <a:pt x="250" y="2209"/>
                    <a:pt x="322" y="2126"/>
                    <a:pt x="322" y="2043"/>
                  </a:cubicBezTo>
                  <a:lnTo>
                    <a:pt x="322" y="566"/>
                  </a:lnTo>
                  <a:lnTo>
                    <a:pt x="1513" y="1757"/>
                  </a:lnTo>
                  <a:cubicBezTo>
                    <a:pt x="1542" y="1787"/>
                    <a:pt x="1584" y="1801"/>
                    <a:pt x="1627" y="1801"/>
                  </a:cubicBezTo>
                  <a:cubicBezTo>
                    <a:pt x="1670" y="1801"/>
                    <a:pt x="1715" y="1787"/>
                    <a:pt x="1751" y="1757"/>
                  </a:cubicBezTo>
                  <a:cubicBezTo>
                    <a:pt x="1822" y="1697"/>
                    <a:pt x="1810" y="1590"/>
                    <a:pt x="1751" y="1519"/>
                  </a:cubicBezTo>
                  <a:lnTo>
                    <a:pt x="274" y="42"/>
                  </a:lnTo>
                  <a:cubicBezTo>
                    <a:pt x="251" y="19"/>
                    <a:pt x="208" y="1"/>
                    <a:pt x="16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9" name="Google Shape;769;p39"/>
            <p:cNvSpPr/>
            <p:nvPr/>
          </p:nvSpPr>
          <p:spPr>
            <a:xfrm>
              <a:off x="1428031" y="3091211"/>
              <a:ext cx="100377" cy="99518"/>
            </a:xfrm>
            <a:custGeom>
              <a:avLst/>
              <a:gdLst/>
              <a:ahLst/>
              <a:cxnLst/>
              <a:rect l="l" t="t" r="r" b="b"/>
              <a:pathLst>
                <a:path w="3156" h="3129" extrusionOk="0">
                  <a:moveTo>
                    <a:pt x="183" y="0"/>
                  </a:moveTo>
                  <a:cubicBezTo>
                    <a:pt x="140" y="0"/>
                    <a:pt x="95" y="15"/>
                    <a:pt x="60" y="45"/>
                  </a:cubicBezTo>
                  <a:cubicBezTo>
                    <a:pt x="0" y="104"/>
                    <a:pt x="0" y="212"/>
                    <a:pt x="60" y="283"/>
                  </a:cubicBezTo>
                  <a:lnTo>
                    <a:pt x="2572" y="2795"/>
                  </a:lnTo>
                  <a:lnTo>
                    <a:pt x="655" y="2795"/>
                  </a:lnTo>
                  <a:cubicBezTo>
                    <a:pt x="560" y="2795"/>
                    <a:pt x="488" y="2879"/>
                    <a:pt x="488" y="2962"/>
                  </a:cubicBezTo>
                  <a:cubicBezTo>
                    <a:pt x="488" y="3057"/>
                    <a:pt x="560" y="3129"/>
                    <a:pt x="655" y="3129"/>
                  </a:cubicBezTo>
                  <a:lnTo>
                    <a:pt x="2977" y="3129"/>
                  </a:lnTo>
                  <a:cubicBezTo>
                    <a:pt x="3048" y="3129"/>
                    <a:pt x="3108" y="3081"/>
                    <a:pt x="3132" y="3021"/>
                  </a:cubicBezTo>
                  <a:cubicBezTo>
                    <a:pt x="3155" y="2962"/>
                    <a:pt x="3143" y="2902"/>
                    <a:pt x="3096" y="2843"/>
                  </a:cubicBezTo>
                  <a:lnTo>
                    <a:pt x="298" y="45"/>
                  </a:lnTo>
                  <a:cubicBezTo>
                    <a:pt x="268" y="15"/>
                    <a:pt x="226" y="0"/>
                    <a:pt x="18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0" name="Google Shape;770;p39"/>
            <p:cNvSpPr/>
            <p:nvPr/>
          </p:nvSpPr>
          <p:spPr>
            <a:xfrm>
              <a:off x="1366297" y="3110040"/>
              <a:ext cx="66663" cy="80689"/>
            </a:xfrm>
            <a:custGeom>
              <a:avLst/>
              <a:gdLst/>
              <a:ahLst/>
              <a:cxnLst/>
              <a:rect l="l" t="t" r="r" b="b"/>
              <a:pathLst>
                <a:path w="2096" h="2537" extrusionOk="0">
                  <a:moveTo>
                    <a:pt x="167" y="1"/>
                  </a:moveTo>
                  <a:cubicBezTo>
                    <a:pt x="84" y="1"/>
                    <a:pt x="1" y="72"/>
                    <a:pt x="1" y="167"/>
                  </a:cubicBezTo>
                  <a:lnTo>
                    <a:pt x="1" y="2370"/>
                  </a:lnTo>
                  <a:cubicBezTo>
                    <a:pt x="1" y="2418"/>
                    <a:pt x="24" y="2453"/>
                    <a:pt x="48" y="2489"/>
                  </a:cubicBezTo>
                  <a:cubicBezTo>
                    <a:pt x="84" y="2513"/>
                    <a:pt x="120" y="2537"/>
                    <a:pt x="167" y="2537"/>
                  </a:cubicBezTo>
                  <a:lnTo>
                    <a:pt x="1929" y="2537"/>
                  </a:lnTo>
                  <a:cubicBezTo>
                    <a:pt x="2013" y="2537"/>
                    <a:pt x="2096" y="2453"/>
                    <a:pt x="2096" y="2370"/>
                  </a:cubicBezTo>
                  <a:cubicBezTo>
                    <a:pt x="2096" y="2287"/>
                    <a:pt x="2013" y="2203"/>
                    <a:pt x="1929" y="2203"/>
                  </a:cubicBezTo>
                  <a:lnTo>
                    <a:pt x="334" y="2203"/>
                  </a:lnTo>
                  <a:lnTo>
                    <a:pt x="334" y="167"/>
                  </a:lnTo>
                  <a:cubicBezTo>
                    <a:pt x="334" y="72"/>
                    <a:pt x="262" y="1"/>
                    <a:pt x="16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771" name="Google Shape;771;p39"/>
          <p:cNvSpPr txBox="1">
            <a:spLocks noGrp="1"/>
          </p:cNvSpPr>
          <p:nvPr>
            <p:ph type="ctrTitle" idx="7"/>
          </p:nvPr>
        </p:nvSpPr>
        <p:spPr>
          <a:xfrm>
            <a:off x="198970" y="168310"/>
            <a:ext cx="6684600" cy="577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600"/>
              <a:buFont typeface="Share Tech"/>
              <a:buNone/>
            </a:pPr>
            <a:r>
              <a:rPr lang="en" sz="2900">
                <a:latin typeface="Share Tech"/>
                <a:ea typeface="Share Tech"/>
                <a:cs typeface="Share Tech"/>
                <a:sym typeface="Share Tech"/>
              </a:rPr>
              <a:t>Model 1: Gaussian Process Regression (GPR) </a:t>
            </a:r>
            <a:endParaRPr sz="2900">
              <a:latin typeface="Share Tech"/>
              <a:ea typeface="Share Tech"/>
              <a:cs typeface="Share Tech"/>
              <a:sym typeface="Share Tech"/>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75"/>
        <p:cNvGrpSpPr/>
        <p:nvPr/>
      </p:nvGrpSpPr>
      <p:grpSpPr>
        <a:xfrm>
          <a:off x="0" y="0"/>
          <a:ext cx="0" cy="0"/>
          <a:chOff x="0" y="0"/>
          <a:chExt cx="0" cy="0"/>
        </a:xfrm>
      </p:grpSpPr>
      <p:sp>
        <p:nvSpPr>
          <p:cNvPr id="776" name="Google Shape;776;p40"/>
          <p:cNvSpPr txBox="1">
            <a:spLocks noGrp="1"/>
          </p:cNvSpPr>
          <p:nvPr>
            <p:ph type="ctrTitle"/>
          </p:nvPr>
        </p:nvSpPr>
        <p:spPr>
          <a:xfrm>
            <a:off x="931545" y="1347470"/>
            <a:ext cx="1419300" cy="8433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1800"/>
              <a:buNone/>
            </a:pPr>
            <a:r>
              <a:rPr lang="en"/>
              <a:t>Training dataset</a:t>
            </a:r>
            <a:endParaRPr/>
          </a:p>
        </p:txBody>
      </p:sp>
      <p:sp>
        <p:nvSpPr>
          <p:cNvPr id="777" name="Google Shape;777;p40"/>
          <p:cNvSpPr/>
          <p:nvPr/>
        </p:nvSpPr>
        <p:spPr>
          <a:xfrm>
            <a:off x="809969" y="4628270"/>
            <a:ext cx="121172" cy="121198"/>
          </a:xfrm>
          <a:custGeom>
            <a:avLst/>
            <a:gdLst/>
            <a:ahLst/>
            <a:cxnLst/>
            <a:rect l="l" t="t" r="r" b="b"/>
            <a:pathLst>
              <a:path w="4624" h="4625" extrusionOk="0">
                <a:moveTo>
                  <a:pt x="0" y="1"/>
                </a:moveTo>
                <a:lnTo>
                  <a:pt x="0" y="4624"/>
                </a:lnTo>
                <a:lnTo>
                  <a:pt x="4624" y="4624"/>
                </a:lnTo>
                <a:lnTo>
                  <a:pt x="4624"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8" name="Google Shape;778;p40"/>
          <p:cNvSpPr/>
          <p:nvPr/>
        </p:nvSpPr>
        <p:spPr>
          <a:xfrm>
            <a:off x="8819879" y="4571755"/>
            <a:ext cx="121172" cy="121198"/>
          </a:xfrm>
          <a:custGeom>
            <a:avLst/>
            <a:gdLst/>
            <a:ahLst/>
            <a:cxnLst/>
            <a:rect l="l" t="t" r="r" b="b"/>
            <a:pathLst>
              <a:path w="4624" h="4625" extrusionOk="0">
                <a:moveTo>
                  <a:pt x="0" y="1"/>
                </a:moveTo>
                <a:lnTo>
                  <a:pt x="0" y="4624"/>
                </a:lnTo>
                <a:lnTo>
                  <a:pt x="4624" y="4624"/>
                </a:lnTo>
                <a:lnTo>
                  <a:pt x="4624"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9" name="Google Shape;779;p4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
              <a:t>13</a:t>
            </a:fld>
            <a:endParaRPr/>
          </a:p>
        </p:txBody>
      </p:sp>
      <p:sp>
        <p:nvSpPr>
          <p:cNvPr id="780" name="Google Shape;780;p40"/>
          <p:cNvSpPr txBox="1"/>
          <p:nvPr/>
        </p:nvSpPr>
        <p:spPr>
          <a:xfrm>
            <a:off x="3419475" y="4587875"/>
            <a:ext cx="2223000" cy="4059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1800"/>
              <a:buFont typeface="Maven Pro"/>
              <a:buNone/>
            </a:pPr>
            <a:r>
              <a:rPr lang="en" sz="1400" b="0" i="0" u="none" strike="noStrike" cap="none">
                <a:solidFill>
                  <a:schemeClr val="lt1"/>
                </a:solidFill>
                <a:latin typeface="Maven Pro"/>
                <a:ea typeface="Maven Pro"/>
                <a:cs typeface="Maven Pro"/>
                <a:sym typeface="Maven Pro"/>
              </a:rPr>
              <a:t>Dataset dividing strategy</a:t>
            </a:r>
            <a:endParaRPr sz="1400" b="0" i="0" u="none" strike="noStrike" cap="none">
              <a:solidFill>
                <a:schemeClr val="lt1"/>
              </a:solidFill>
              <a:latin typeface="Maven Pro"/>
              <a:ea typeface="Maven Pro"/>
              <a:cs typeface="Maven Pro"/>
              <a:sym typeface="Maven Pro"/>
            </a:endParaRPr>
          </a:p>
        </p:txBody>
      </p:sp>
      <p:sp>
        <p:nvSpPr>
          <p:cNvPr id="781" name="Google Shape;781;p40"/>
          <p:cNvSpPr txBox="1"/>
          <p:nvPr/>
        </p:nvSpPr>
        <p:spPr>
          <a:xfrm>
            <a:off x="906145" y="915670"/>
            <a:ext cx="2537400" cy="5778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1800"/>
              <a:buFont typeface="Fira Sans Condensed Medium"/>
              <a:buNone/>
            </a:pPr>
            <a:r>
              <a:rPr lang="en" sz="2400" b="0" i="0" u="none" strike="noStrike" cap="none">
                <a:solidFill>
                  <a:srgbClr val="00B0F0"/>
                </a:solidFill>
                <a:latin typeface="Share Tech"/>
                <a:ea typeface="Share Tech"/>
                <a:cs typeface="Share Tech"/>
                <a:sym typeface="Share Tech"/>
              </a:rPr>
              <a:t>Validation stage</a:t>
            </a:r>
            <a:endParaRPr sz="2400" b="0" i="0" u="none" strike="noStrike" cap="none">
              <a:solidFill>
                <a:srgbClr val="00B0F0"/>
              </a:solidFill>
              <a:latin typeface="Share Tech"/>
              <a:ea typeface="Share Tech"/>
              <a:cs typeface="Share Tech"/>
              <a:sym typeface="Share Tech"/>
            </a:endParaRPr>
          </a:p>
        </p:txBody>
      </p:sp>
      <p:pic>
        <p:nvPicPr>
          <p:cNvPr id="782" name="Google Shape;782;p40"/>
          <p:cNvPicPr preferRelativeResize="0"/>
          <p:nvPr/>
        </p:nvPicPr>
        <p:blipFill rotWithShape="1">
          <a:blip r:embed="rId3">
            <a:alphaModFix/>
          </a:blip>
          <a:srcRect/>
          <a:stretch/>
        </p:blipFill>
        <p:spPr>
          <a:xfrm>
            <a:off x="2483485" y="1419225"/>
            <a:ext cx="3834900" cy="2933100"/>
          </a:xfrm>
          <a:prstGeom prst="roundRect">
            <a:avLst>
              <a:gd name="adj" fmla="val 4767"/>
            </a:avLst>
          </a:prstGeom>
          <a:noFill/>
          <a:ln>
            <a:noFill/>
          </a:ln>
        </p:spPr>
      </p:pic>
      <p:sp>
        <p:nvSpPr>
          <p:cNvPr id="783" name="Google Shape;783;p40"/>
          <p:cNvSpPr/>
          <p:nvPr/>
        </p:nvSpPr>
        <p:spPr>
          <a:xfrm>
            <a:off x="2987675" y="1635760"/>
            <a:ext cx="2592000" cy="2376300"/>
          </a:xfrm>
          <a:prstGeom prst="rect">
            <a:avLst/>
          </a:prstGeom>
          <a:solidFill>
            <a:srgbClr val="4FA4E0">
              <a:alpha val="4667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784" name="Google Shape;784;p40"/>
          <p:cNvSpPr/>
          <p:nvPr/>
        </p:nvSpPr>
        <p:spPr>
          <a:xfrm>
            <a:off x="5579745" y="1635760"/>
            <a:ext cx="432300" cy="2376300"/>
          </a:xfrm>
          <a:prstGeom prst="rect">
            <a:avLst/>
          </a:prstGeom>
          <a:solidFill>
            <a:schemeClr val="accent1">
              <a:alpha val="5373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785" name="Google Shape;785;p40"/>
          <p:cNvCxnSpPr/>
          <p:nvPr/>
        </p:nvCxnSpPr>
        <p:spPr>
          <a:xfrm rot="-5400000" flipH="1">
            <a:off x="840495" y="1575680"/>
            <a:ext cx="2238300" cy="2056200"/>
          </a:xfrm>
          <a:prstGeom prst="bentConnector4">
            <a:avLst>
              <a:gd name="adj1" fmla="val 993"/>
              <a:gd name="adj2" fmla="val 0"/>
            </a:avLst>
          </a:prstGeom>
          <a:noFill/>
          <a:ln w="38100" cap="flat" cmpd="sng">
            <a:solidFill>
              <a:srgbClr val="0069B2"/>
            </a:solidFill>
            <a:prstDash val="solid"/>
            <a:round/>
            <a:headEnd type="none" w="sm" len="sm"/>
            <a:tailEnd type="none" w="sm" len="sm"/>
          </a:ln>
        </p:spPr>
      </p:cxnSp>
      <p:cxnSp>
        <p:nvCxnSpPr>
          <p:cNvPr id="786" name="Google Shape;786;p40"/>
          <p:cNvCxnSpPr/>
          <p:nvPr/>
        </p:nvCxnSpPr>
        <p:spPr>
          <a:xfrm flipH="1">
            <a:off x="6012090" y="1485265"/>
            <a:ext cx="2175600" cy="2166600"/>
          </a:xfrm>
          <a:prstGeom prst="bentConnector3">
            <a:avLst>
              <a:gd name="adj1" fmla="val -10946"/>
            </a:avLst>
          </a:prstGeom>
          <a:noFill/>
          <a:ln w="38100" cap="flat" cmpd="sng">
            <a:solidFill>
              <a:schemeClr val="accent4"/>
            </a:solidFill>
            <a:prstDash val="solid"/>
            <a:round/>
            <a:headEnd type="none" w="sm" len="sm"/>
            <a:tailEnd type="none" w="sm" len="sm"/>
          </a:ln>
        </p:spPr>
      </p:cxnSp>
      <p:sp>
        <p:nvSpPr>
          <p:cNvPr id="787" name="Google Shape;787;p40"/>
          <p:cNvSpPr txBox="1"/>
          <p:nvPr/>
        </p:nvSpPr>
        <p:spPr>
          <a:xfrm>
            <a:off x="6732270" y="1275715"/>
            <a:ext cx="1419300" cy="843300"/>
          </a:xfrm>
          <a:prstGeom prst="rect">
            <a:avLst/>
          </a:prstGeom>
          <a:noFill/>
          <a:ln>
            <a:noFill/>
          </a:ln>
        </p:spPr>
        <p:txBody>
          <a:bodyPr spcFirstLastPara="1" wrap="square" lIns="91425" tIns="91425" rIns="91425" bIns="91425" anchor="b" anchorCtr="0">
            <a:noAutofit/>
          </a:bodyPr>
          <a:lstStyle/>
          <a:p>
            <a:pPr marL="0" marR="0" lvl="0" indent="0" algn="r" rtl="0">
              <a:lnSpc>
                <a:spcPct val="100000"/>
              </a:lnSpc>
              <a:spcBef>
                <a:spcPts val="0"/>
              </a:spcBef>
              <a:spcAft>
                <a:spcPts val="0"/>
              </a:spcAft>
              <a:buClr>
                <a:srgbClr val="000000"/>
              </a:buClr>
              <a:buSzPts val="1800"/>
              <a:buFont typeface="Fira Sans Condensed Medium"/>
              <a:buNone/>
            </a:pPr>
            <a:r>
              <a:rPr lang="en" sz="2400" b="0" i="0" u="none" strike="noStrike" cap="none">
                <a:solidFill>
                  <a:schemeClr val="lt1"/>
                </a:solidFill>
                <a:latin typeface="Share Tech"/>
                <a:ea typeface="Share Tech"/>
                <a:cs typeface="Share Tech"/>
                <a:sym typeface="Share Tech"/>
              </a:rPr>
              <a:t>Validationdataset</a:t>
            </a:r>
            <a:endParaRPr sz="2400" b="0" i="0" u="none" strike="noStrike" cap="none">
              <a:solidFill>
                <a:schemeClr val="lt1"/>
              </a:solidFill>
              <a:latin typeface="Share Tech"/>
              <a:ea typeface="Share Tech"/>
              <a:cs typeface="Share Tech"/>
              <a:sym typeface="Share Tech"/>
            </a:endParaRPr>
          </a:p>
        </p:txBody>
      </p:sp>
      <p:sp>
        <p:nvSpPr>
          <p:cNvPr id="788" name="Google Shape;788;p40"/>
          <p:cNvSpPr txBox="1">
            <a:spLocks noGrp="1"/>
          </p:cNvSpPr>
          <p:nvPr>
            <p:ph type="subTitle" idx="3"/>
          </p:nvPr>
        </p:nvSpPr>
        <p:spPr>
          <a:xfrm>
            <a:off x="931650" y="2748975"/>
            <a:ext cx="1623600" cy="10476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800"/>
              <a:buFont typeface="Fira Sans Condensed Medium"/>
              <a:buNone/>
            </a:pPr>
            <a:r>
              <a:rPr lang="en" sz="1200" i="0" u="none" strike="noStrike" cap="none">
                <a:solidFill>
                  <a:schemeClr val="lt1"/>
                </a:solidFill>
              </a:rPr>
              <a:t>First 80% of the data in chronological order </a:t>
            </a:r>
            <a:endParaRPr sz="1200" i="0" u="none" strike="noStrike" cap="none">
              <a:solidFill>
                <a:schemeClr val="lt1"/>
              </a:solidFill>
            </a:endParaRPr>
          </a:p>
          <a:p>
            <a:pPr marL="0" marR="0" lvl="0" indent="0" algn="ctr" rtl="0">
              <a:lnSpc>
                <a:spcPct val="100000"/>
              </a:lnSpc>
              <a:spcBef>
                <a:spcPts val="0"/>
              </a:spcBef>
              <a:spcAft>
                <a:spcPts val="0"/>
              </a:spcAft>
              <a:buClr>
                <a:srgbClr val="000000"/>
              </a:buClr>
              <a:buSzPts val="1800"/>
              <a:buFont typeface="Fira Sans Condensed Medium"/>
              <a:buNone/>
            </a:pPr>
            <a:r>
              <a:rPr lang="en" sz="1200" i="0" u="none" strike="noStrike" cap="none">
                <a:solidFill>
                  <a:schemeClr val="lt1"/>
                </a:solidFill>
              </a:rPr>
              <a:t>(preprocessed)</a:t>
            </a:r>
            <a:endParaRPr sz="1200" i="0" u="none" strike="noStrike" cap="none">
              <a:solidFill>
                <a:schemeClr val="lt1"/>
              </a:solidFill>
            </a:endParaRPr>
          </a:p>
        </p:txBody>
      </p:sp>
      <p:sp>
        <p:nvSpPr>
          <p:cNvPr id="789" name="Google Shape;789;p40"/>
          <p:cNvSpPr txBox="1"/>
          <p:nvPr/>
        </p:nvSpPr>
        <p:spPr>
          <a:xfrm>
            <a:off x="6466080" y="2692780"/>
            <a:ext cx="1893600" cy="871800"/>
          </a:xfrm>
          <a:prstGeom prst="rect">
            <a:avLst/>
          </a:prstGeom>
          <a:no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0"/>
              </a:spcAft>
              <a:buClr>
                <a:schemeClr val="lt1"/>
              </a:buClr>
              <a:buSzPts val="1800"/>
              <a:buFont typeface="Maven Pro"/>
              <a:buNone/>
            </a:pPr>
            <a:r>
              <a:rPr lang="en" sz="1200" b="0" i="0" u="none" strike="noStrike" cap="none">
                <a:solidFill>
                  <a:schemeClr val="lt1"/>
                </a:solidFill>
                <a:latin typeface="Maven Pro"/>
                <a:ea typeface="Maven Pro"/>
                <a:cs typeface="Maven Pro"/>
                <a:sym typeface="Maven Pro"/>
              </a:rPr>
              <a:t>Last 20% of the data to validate the performance of extrapolation</a:t>
            </a:r>
            <a:endParaRPr sz="1200" b="0" i="0" u="none" strike="noStrike" cap="none">
              <a:solidFill>
                <a:schemeClr val="lt1"/>
              </a:solidFill>
              <a:latin typeface="Maven Pro"/>
              <a:ea typeface="Maven Pro"/>
              <a:cs typeface="Maven Pro"/>
              <a:sym typeface="Maven Pro"/>
            </a:endParaRPr>
          </a:p>
        </p:txBody>
      </p:sp>
      <p:sp>
        <p:nvSpPr>
          <p:cNvPr id="790" name="Google Shape;790;p40"/>
          <p:cNvSpPr txBox="1">
            <a:spLocks noGrp="1"/>
          </p:cNvSpPr>
          <p:nvPr>
            <p:ph type="ctrTitle" idx="4"/>
          </p:nvPr>
        </p:nvSpPr>
        <p:spPr>
          <a:xfrm>
            <a:off x="198970" y="168310"/>
            <a:ext cx="6684600" cy="577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600"/>
              <a:buFont typeface="Share Tech"/>
              <a:buNone/>
            </a:pPr>
            <a:r>
              <a:rPr lang="en" sz="2900">
                <a:latin typeface="Share Tech"/>
                <a:ea typeface="Share Tech"/>
                <a:cs typeface="Share Tech"/>
                <a:sym typeface="Share Tech"/>
              </a:rPr>
              <a:t>Model 1: Gaussian Process Regression (GPR) </a:t>
            </a:r>
            <a:endParaRPr sz="2900">
              <a:latin typeface="Share Tech"/>
              <a:ea typeface="Share Tech"/>
              <a:cs typeface="Share Tech"/>
              <a:sym typeface="Share Tech"/>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94"/>
        <p:cNvGrpSpPr/>
        <p:nvPr/>
      </p:nvGrpSpPr>
      <p:grpSpPr>
        <a:xfrm>
          <a:off x="0" y="0"/>
          <a:ext cx="0" cy="0"/>
          <a:chOff x="0" y="0"/>
          <a:chExt cx="0" cy="0"/>
        </a:xfrm>
      </p:grpSpPr>
      <p:sp>
        <p:nvSpPr>
          <p:cNvPr id="795" name="Google Shape;795;p41"/>
          <p:cNvSpPr txBox="1">
            <a:spLocks noGrp="1"/>
          </p:cNvSpPr>
          <p:nvPr>
            <p:ph type="ctrTitle"/>
          </p:nvPr>
        </p:nvSpPr>
        <p:spPr>
          <a:xfrm>
            <a:off x="292905" y="1323895"/>
            <a:ext cx="3640500" cy="4812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1800"/>
              <a:buNone/>
            </a:pPr>
            <a:r>
              <a:rPr lang="en" sz="1600"/>
              <a:t>Selecting the parameters</a:t>
            </a:r>
            <a:endParaRPr sz="1600"/>
          </a:p>
        </p:txBody>
      </p:sp>
      <p:sp>
        <p:nvSpPr>
          <p:cNvPr id="796" name="Google Shape;796;p41"/>
          <p:cNvSpPr/>
          <p:nvPr/>
        </p:nvSpPr>
        <p:spPr>
          <a:xfrm>
            <a:off x="809969" y="4628270"/>
            <a:ext cx="121172" cy="121198"/>
          </a:xfrm>
          <a:custGeom>
            <a:avLst/>
            <a:gdLst/>
            <a:ahLst/>
            <a:cxnLst/>
            <a:rect l="l" t="t" r="r" b="b"/>
            <a:pathLst>
              <a:path w="4624" h="4625" extrusionOk="0">
                <a:moveTo>
                  <a:pt x="0" y="1"/>
                </a:moveTo>
                <a:lnTo>
                  <a:pt x="0" y="4624"/>
                </a:lnTo>
                <a:lnTo>
                  <a:pt x="4624" y="4624"/>
                </a:lnTo>
                <a:lnTo>
                  <a:pt x="4624"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7" name="Google Shape;797;p41"/>
          <p:cNvSpPr/>
          <p:nvPr/>
        </p:nvSpPr>
        <p:spPr>
          <a:xfrm>
            <a:off x="8819879" y="4571755"/>
            <a:ext cx="121172" cy="121198"/>
          </a:xfrm>
          <a:custGeom>
            <a:avLst/>
            <a:gdLst/>
            <a:ahLst/>
            <a:cxnLst/>
            <a:rect l="l" t="t" r="r" b="b"/>
            <a:pathLst>
              <a:path w="4624" h="4625" extrusionOk="0">
                <a:moveTo>
                  <a:pt x="0" y="1"/>
                </a:moveTo>
                <a:lnTo>
                  <a:pt x="0" y="4624"/>
                </a:lnTo>
                <a:lnTo>
                  <a:pt x="4624" y="4624"/>
                </a:lnTo>
                <a:lnTo>
                  <a:pt x="4624"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8" name="Google Shape;798;p4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
              <a:t>14</a:t>
            </a:fld>
            <a:endParaRPr/>
          </a:p>
        </p:txBody>
      </p:sp>
      <p:sp>
        <p:nvSpPr>
          <p:cNvPr id="799" name="Google Shape;799;p41"/>
          <p:cNvSpPr txBox="1"/>
          <p:nvPr/>
        </p:nvSpPr>
        <p:spPr>
          <a:xfrm>
            <a:off x="292895" y="746095"/>
            <a:ext cx="2537400" cy="5778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1800"/>
              <a:buFont typeface="Fira Sans Condensed Medium"/>
              <a:buNone/>
            </a:pPr>
            <a:r>
              <a:rPr lang="en" sz="2400" b="0" i="0" u="none" strike="noStrike" cap="none">
                <a:solidFill>
                  <a:srgbClr val="00B0F0"/>
                </a:solidFill>
                <a:latin typeface="Share Tech"/>
                <a:ea typeface="Share Tech"/>
                <a:cs typeface="Share Tech"/>
                <a:sym typeface="Share Tech"/>
              </a:rPr>
              <a:t>Validation stage</a:t>
            </a:r>
            <a:endParaRPr sz="2400" b="0" i="0" u="none" strike="noStrike" cap="none">
              <a:solidFill>
                <a:srgbClr val="00B0F0"/>
              </a:solidFill>
              <a:latin typeface="Share Tech"/>
              <a:ea typeface="Share Tech"/>
              <a:cs typeface="Share Tech"/>
              <a:sym typeface="Share Tech"/>
            </a:endParaRPr>
          </a:p>
        </p:txBody>
      </p:sp>
      <p:sp>
        <p:nvSpPr>
          <p:cNvPr id="800" name="Google Shape;800;p41"/>
          <p:cNvSpPr txBox="1"/>
          <p:nvPr/>
        </p:nvSpPr>
        <p:spPr>
          <a:xfrm>
            <a:off x="2987675" y="2739390"/>
            <a:ext cx="3360300" cy="4059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1800"/>
              <a:buFont typeface="Maven Pro"/>
              <a:buNone/>
            </a:pPr>
            <a:r>
              <a:rPr lang="en" sz="1200" b="0" i="0" u="none" strike="noStrike" cap="none">
                <a:solidFill>
                  <a:schemeClr val="lt1"/>
                </a:solidFill>
                <a:latin typeface="Maven Pro"/>
                <a:ea typeface="Maven Pro"/>
                <a:cs typeface="Maven Pro"/>
                <a:sym typeface="Maven Pro"/>
              </a:rPr>
              <a:t>NRMSEs for different kernels functions</a:t>
            </a:r>
            <a:endParaRPr sz="1200" b="0" i="0" u="none" strike="noStrike" cap="none">
              <a:solidFill>
                <a:schemeClr val="lt1"/>
              </a:solidFill>
              <a:latin typeface="Maven Pro"/>
              <a:ea typeface="Maven Pro"/>
              <a:cs typeface="Maven Pro"/>
              <a:sym typeface="Maven Pro"/>
            </a:endParaRPr>
          </a:p>
        </p:txBody>
      </p:sp>
      <p:sp>
        <p:nvSpPr>
          <p:cNvPr id="801" name="Google Shape;801;p41"/>
          <p:cNvSpPr txBox="1"/>
          <p:nvPr/>
        </p:nvSpPr>
        <p:spPr>
          <a:xfrm>
            <a:off x="882650" y="3147695"/>
            <a:ext cx="5629200" cy="4059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1800"/>
              <a:buFont typeface="Maven Pro"/>
              <a:buNone/>
            </a:pPr>
            <a:r>
              <a:rPr lang="en" sz="1400" b="0" i="0" u="none" strike="noStrike" cap="none">
                <a:solidFill>
                  <a:schemeClr val="lt1"/>
                </a:solidFill>
                <a:latin typeface="Maven Pro"/>
                <a:ea typeface="Maven Pro"/>
                <a:cs typeface="Maven Pro"/>
                <a:sym typeface="Maven Pro"/>
              </a:rPr>
              <a:t>Input dimensions:(time + longitude + </a:t>
            </a:r>
            <a:r>
              <a:rPr lang="en">
                <a:solidFill>
                  <a:schemeClr val="lt1"/>
                </a:solidFill>
                <a:latin typeface="Maven Pro"/>
                <a:ea typeface="Maven Pro"/>
                <a:cs typeface="Maven Pro"/>
                <a:sym typeface="Maven Pro"/>
              </a:rPr>
              <a:t>latitude + </a:t>
            </a:r>
            <a:r>
              <a:rPr lang="en" sz="1400" b="0" i="0" u="none" strike="noStrike" cap="none">
                <a:solidFill>
                  <a:schemeClr val="lt1"/>
                </a:solidFill>
                <a:latin typeface="Maven Pro"/>
                <a:ea typeface="Maven Pro"/>
                <a:cs typeface="Maven Pro"/>
                <a:sym typeface="Maven Pro"/>
              </a:rPr>
              <a:t>...)</a:t>
            </a:r>
            <a:endParaRPr sz="1400" b="0" i="0" u="none" strike="noStrike" cap="none">
              <a:solidFill>
                <a:schemeClr val="lt1"/>
              </a:solidFill>
              <a:latin typeface="Maven Pro"/>
              <a:ea typeface="Maven Pro"/>
              <a:cs typeface="Maven Pro"/>
              <a:sym typeface="Maven Pro"/>
            </a:endParaRPr>
          </a:p>
        </p:txBody>
      </p:sp>
      <p:sp>
        <p:nvSpPr>
          <p:cNvPr id="802" name="Google Shape;802;p41"/>
          <p:cNvSpPr txBox="1"/>
          <p:nvPr/>
        </p:nvSpPr>
        <p:spPr>
          <a:xfrm>
            <a:off x="882650" y="4588510"/>
            <a:ext cx="5629200" cy="4059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1800"/>
              <a:buFont typeface="Maven Pro"/>
              <a:buNone/>
            </a:pPr>
            <a:r>
              <a:rPr lang="en" sz="1400" b="0" i="0" u="none" strike="noStrike" cap="none">
                <a:solidFill>
                  <a:schemeClr val="lt1"/>
                </a:solidFill>
                <a:latin typeface="Maven Pro"/>
                <a:ea typeface="Maven Pro"/>
                <a:cs typeface="Maven Pro"/>
                <a:sym typeface="Maven Pro"/>
              </a:rPr>
              <a:t>Moving-mean window width: </a:t>
            </a:r>
            <a:r>
              <a:rPr lang="en">
                <a:solidFill>
                  <a:schemeClr val="lt1"/>
                </a:solidFill>
                <a:latin typeface="Maven Pro"/>
                <a:ea typeface="Maven Pro"/>
                <a:cs typeface="Maven Pro"/>
                <a:sym typeface="Maven Pro"/>
              </a:rPr>
              <a:t>10 minutes</a:t>
            </a:r>
            <a:endParaRPr sz="1400" b="0" i="0" u="none" strike="noStrike" cap="none">
              <a:solidFill>
                <a:schemeClr val="lt1"/>
              </a:solidFill>
              <a:latin typeface="Maven Pro"/>
              <a:ea typeface="Maven Pro"/>
              <a:cs typeface="Maven Pro"/>
              <a:sym typeface="Maven Pro"/>
            </a:endParaRPr>
          </a:p>
        </p:txBody>
      </p:sp>
      <p:sp>
        <p:nvSpPr>
          <p:cNvPr id="803" name="Google Shape;803;p41"/>
          <p:cNvSpPr txBox="1"/>
          <p:nvPr/>
        </p:nvSpPr>
        <p:spPr>
          <a:xfrm>
            <a:off x="2987675" y="4182745"/>
            <a:ext cx="3360300" cy="4059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1800"/>
              <a:buFont typeface="Maven Pro"/>
              <a:buNone/>
            </a:pPr>
            <a:r>
              <a:rPr lang="en" sz="1200" b="0" i="0" u="none" strike="noStrike" cap="none">
                <a:solidFill>
                  <a:schemeClr val="lt1"/>
                </a:solidFill>
                <a:latin typeface="Maven Pro"/>
                <a:ea typeface="Maven Pro"/>
                <a:cs typeface="Maven Pro"/>
                <a:sym typeface="Maven Pro"/>
              </a:rPr>
              <a:t>NRMSEs for different </a:t>
            </a:r>
            <a:r>
              <a:rPr lang="en" sz="1200">
                <a:solidFill>
                  <a:schemeClr val="lt1"/>
                </a:solidFill>
                <a:latin typeface="Maven Pro"/>
                <a:ea typeface="Maven Pro"/>
                <a:cs typeface="Maven Pro"/>
                <a:sym typeface="Maven Pro"/>
              </a:rPr>
              <a:t>Input dimensions</a:t>
            </a:r>
            <a:endParaRPr sz="1200" b="0" i="0" u="none" strike="noStrike" cap="none">
              <a:solidFill>
                <a:schemeClr val="lt1"/>
              </a:solidFill>
              <a:latin typeface="Maven Pro"/>
              <a:ea typeface="Maven Pro"/>
              <a:cs typeface="Maven Pro"/>
              <a:sym typeface="Maven Pro"/>
            </a:endParaRPr>
          </a:p>
        </p:txBody>
      </p:sp>
      <p:sp>
        <p:nvSpPr>
          <p:cNvPr id="804" name="Google Shape;804;p41"/>
          <p:cNvSpPr txBox="1"/>
          <p:nvPr/>
        </p:nvSpPr>
        <p:spPr>
          <a:xfrm>
            <a:off x="882650" y="1690370"/>
            <a:ext cx="3360300" cy="4059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1800"/>
              <a:buFont typeface="Maven Pro"/>
              <a:buNone/>
            </a:pPr>
            <a:r>
              <a:rPr lang="en" sz="1400" b="0" i="0" u="none" strike="noStrike" cap="none">
                <a:solidFill>
                  <a:schemeClr val="lt1"/>
                </a:solidFill>
                <a:latin typeface="Maven Pro"/>
                <a:ea typeface="Maven Pro"/>
                <a:cs typeface="Maven Pro"/>
                <a:sym typeface="Maven Pro"/>
              </a:rPr>
              <a:t>Kernels functions:</a:t>
            </a:r>
            <a:endParaRPr sz="1400" b="0" i="0" u="none" strike="noStrike" cap="none">
              <a:solidFill>
                <a:schemeClr val="lt1"/>
              </a:solidFill>
              <a:latin typeface="Maven Pro"/>
              <a:ea typeface="Maven Pro"/>
              <a:cs typeface="Maven Pro"/>
              <a:sym typeface="Maven Pro"/>
            </a:endParaRPr>
          </a:p>
        </p:txBody>
      </p:sp>
      <p:graphicFrame>
        <p:nvGraphicFramePr>
          <p:cNvPr id="805" name="Google Shape;805;p41"/>
          <p:cNvGraphicFramePr/>
          <p:nvPr/>
        </p:nvGraphicFramePr>
        <p:xfrm>
          <a:off x="978525" y="2017275"/>
          <a:ext cx="3000000" cy="3000000"/>
        </p:xfrm>
        <a:graphic>
          <a:graphicData uri="http://schemas.openxmlformats.org/drawingml/2006/table">
            <a:tbl>
              <a:tblPr>
                <a:noFill/>
                <a:tableStyleId>{FF2FDE92-4C9B-4F10-8371-2BDA8E4963D2}</a:tableStyleId>
              </a:tblPr>
              <a:tblGrid>
                <a:gridCol w="2479300">
                  <a:extLst>
                    <a:ext uri="{9D8B030D-6E8A-4147-A177-3AD203B41FA5}">
                      <a16:colId xmlns:a16="http://schemas.microsoft.com/office/drawing/2014/main" val="20000"/>
                    </a:ext>
                  </a:extLst>
                </a:gridCol>
                <a:gridCol w="2479300">
                  <a:extLst>
                    <a:ext uri="{9D8B030D-6E8A-4147-A177-3AD203B41FA5}">
                      <a16:colId xmlns:a16="http://schemas.microsoft.com/office/drawing/2014/main" val="20001"/>
                    </a:ext>
                  </a:extLst>
                </a:gridCol>
                <a:gridCol w="2479300">
                  <a:extLst>
                    <a:ext uri="{9D8B030D-6E8A-4147-A177-3AD203B41FA5}">
                      <a16:colId xmlns:a16="http://schemas.microsoft.com/office/drawing/2014/main" val="20002"/>
                    </a:ext>
                  </a:extLst>
                </a:gridCol>
              </a:tblGrid>
              <a:tr h="214000">
                <a:tc>
                  <a:txBody>
                    <a:bodyPr/>
                    <a:lstStyle/>
                    <a:p>
                      <a:pPr marL="0" marR="0" lvl="0" indent="0" algn="ctr" rtl="0">
                        <a:lnSpc>
                          <a:spcPct val="120000"/>
                        </a:lnSpc>
                        <a:spcBef>
                          <a:spcPts val="0"/>
                        </a:spcBef>
                        <a:spcAft>
                          <a:spcPts val="0"/>
                        </a:spcAft>
                        <a:buClr>
                          <a:srgbClr val="000000"/>
                        </a:buClr>
                        <a:buSzPts val="1400"/>
                        <a:buFont typeface="Arial"/>
                        <a:buNone/>
                      </a:pPr>
                      <a:r>
                        <a:rPr lang="en" sz="1400" u="none" strike="noStrike" cap="none">
                          <a:solidFill>
                            <a:schemeClr val="lt1"/>
                          </a:solidFill>
                        </a:rPr>
                        <a:t>exponential</a:t>
                      </a:r>
                      <a:endParaRPr sz="1400" u="none" strike="noStrike" cap="none">
                        <a:solidFill>
                          <a:schemeClr val="lt1"/>
                        </a:solidFill>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marR="0" lvl="0" indent="0" algn="ctr" rtl="0">
                        <a:lnSpc>
                          <a:spcPct val="120000"/>
                        </a:lnSpc>
                        <a:spcBef>
                          <a:spcPts val="0"/>
                        </a:spcBef>
                        <a:spcAft>
                          <a:spcPts val="0"/>
                        </a:spcAft>
                        <a:buClr>
                          <a:srgbClr val="000000"/>
                        </a:buClr>
                        <a:buSzPts val="1400"/>
                        <a:buFont typeface="Arial"/>
                        <a:buNone/>
                      </a:pPr>
                      <a:r>
                        <a:rPr lang="en" sz="1400" u="none" strike="noStrike" cap="none">
                          <a:solidFill>
                            <a:schemeClr val="lt1"/>
                          </a:solidFill>
                        </a:rPr>
                        <a:t>squared exponential</a:t>
                      </a:r>
                      <a:endParaRPr sz="1400" u="none" strike="noStrike" cap="none">
                        <a:solidFill>
                          <a:schemeClr val="lt1"/>
                        </a:solidFill>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marR="0" lvl="0" indent="0" algn="ctr" rtl="0">
                        <a:lnSpc>
                          <a:spcPct val="120000"/>
                        </a:lnSpc>
                        <a:spcBef>
                          <a:spcPts val="0"/>
                        </a:spcBef>
                        <a:spcAft>
                          <a:spcPts val="0"/>
                        </a:spcAft>
                        <a:buClr>
                          <a:srgbClr val="000000"/>
                        </a:buClr>
                        <a:buSzPts val="1400"/>
                        <a:buFont typeface="Arial"/>
                        <a:buNone/>
                      </a:pPr>
                      <a:r>
                        <a:rPr lang="en" sz="1400" u="none" strike="noStrike" cap="none">
                          <a:solidFill>
                            <a:schemeClr val="lt1"/>
                          </a:solidFill>
                        </a:rPr>
                        <a:t>matern32</a:t>
                      </a:r>
                      <a:endParaRPr sz="1400" u="none" strike="noStrike" cap="none">
                        <a:solidFill>
                          <a:schemeClr val="lt1"/>
                        </a:solidFill>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extLst>
                  <a:ext uri="{0D108BD9-81ED-4DB2-BD59-A6C34878D82A}">
                    <a16:rowId xmlns:a16="http://schemas.microsoft.com/office/drawing/2014/main" val="10000"/>
                  </a:ext>
                </a:extLst>
              </a:tr>
              <a:tr h="381000">
                <a:tc>
                  <a:txBody>
                    <a:bodyPr/>
                    <a:lstStyle/>
                    <a:p>
                      <a:pPr marL="0" marR="0" lvl="0" indent="0" algn="ctr" rtl="0">
                        <a:lnSpc>
                          <a:spcPct val="120000"/>
                        </a:lnSpc>
                        <a:spcBef>
                          <a:spcPts val="0"/>
                        </a:spcBef>
                        <a:spcAft>
                          <a:spcPts val="0"/>
                        </a:spcAft>
                        <a:buClr>
                          <a:srgbClr val="000000"/>
                        </a:buClr>
                        <a:buSzPts val="1400"/>
                        <a:buFont typeface="Arial"/>
                        <a:buNone/>
                      </a:pPr>
                      <a:r>
                        <a:rPr lang="en" sz="1400" u="none" strike="noStrike" cap="none">
                          <a:solidFill>
                            <a:schemeClr val="accent2"/>
                          </a:solidFill>
                        </a:rPr>
                        <a:t>0.1306</a:t>
                      </a:r>
                      <a:endParaRPr sz="1400" u="none" strike="noStrike" cap="none">
                        <a:solidFill>
                          <a:schemeClr val="accent2"/>
                        </a:solidFill>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marR="0" lvl="0" indent="0" algn="ctr" rtl="0">
                        <a:lnSpc>
                          <a:spcPct val="120000"/>
                        </a:lnSpc>
                        <a:spcBef>
                          <a:spcPts val="0"/>
                        </a:spcBef>
                        <a:spcAft>
                          <a:spcPts val="0"/>
                        </a:spcAft>
                        <a:buClr>
                          <a:srgbClr val="000000"/>
                        </a:buClr>
                        <a:buSzPts val="1400"/>
                        <a:buFont typeface="Arial"/>
                        <a:buNone/>
                      </a:pPr>
                      <a:r>
                        <a:rPr lang="en" sz="1400" u="none" strike="noStrike" cap="none">
                          <a:solidFill>
                            <a:schemeClr val="lt1"/>
                          </a:solidFill>
                        </a:rPr>
                        <a:t>0.1354</a:t>
                      </a:r>
                      <a:endParaRPr sz="1400" u="none" strike="noStrike" cap="none">
                        <a:solidFill>
                          <a:schemeClr val="lt1"/>
                        </a:solidFill>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marR="0" lvl="0" indent="0" algn="ctr" rtl="0">
                        <a:lnSpc>
                          <a:spcPct val="120000"/>
                        </a:lnSpc>
                        <a:spcBef>
                          <a:spcPts val="0"/>
                        </a:spcBef>
                        <a:spcAft>
                          <a:spcPts val="0"/>
                        </a:spcAft>
                        <a:buClr>
                          <a:srgbClr val="000000"/>
                        </a:buClr>
                        <a:buSzPts val="1400"/>
                        <a:buFont typeface="Arial"/>
                        <a:buNone/>
                      </a:pPr>
                      <a:r>
                        <a:rPr lang="en" sz="1400" u="none" strike="noStrike" cap="none">
                          <a:solidFill>
                            <a:schemeClr val="lt1"/>
                          </a:solidFill>
                        </a:rPr>
                        <a:t>0.1472</a:t>
                      </a:r>
                      <a:endParaRPr sz="1400" u="none" strike="noStrike" cap="none">
                        <a:solidFill>
                          <a:schemeClr val="lt1"/>
                        </a:solidFill>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
        <p:nvSpPr>
          <p:cNvPr id="806" name="Google Shape;806;p41"/>
          <p:cNvSpPr txBox="1">
            <a:spLocks noGrp="1"/>
          </p:cNvSpPr>
          <p:nvPr>
            <p:ph type="ctrTitle" idx="4"/>
          </p:nvPr>
        </p:nvSpPr>
        <p:spPr>
          <a:xfrm>
            <a:off x="198970" y="168310"/>
            <a:ext cx="6684600" cy="577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600"/>
              <a:buFont typeface="Share Tech"/>
              <a:buNone/>
            </a:pPr>
            <a:r>
              <a:rPr lang="en" sz="2900">
                <a:latin typeface="Share Tech"/>
                <a:ea typeface="Share Tech"/>
                <a:cs typeface="Share Tech"/>
                <a:sym typeface="Share Tech"/>
              </a:rPr>
              <a:t>Model 1: Gaussian Process Regression (GPR) </a:t>
            </a:r>
            <a:endParaRPr sz="2900">
              <a:latin typeface="Share Tech"/>
              <a:ea typeface="Share Tech"/>
              <a:cs typeface="Share Tech"/>
              <a:sym typeface="Share Tech"/>
            </a:endParaRPr>
          </a:p>
        </p:txBody>
      </p:sp>
      <p:graphicFrame>
        <p:nvGraphicFramePr>
          <p:cNvPr id="807" name="Google Shape;807;p41"/>
          <p:cNvGraphicFramePr/>
          <p:nvPr/>
        </p:nvGraphicFramePr>
        <p:xfrm>
          <a:off x="978575" y="3524000"/>
          <a:ext cx="3000000" cy="3000000"/>
        </p:xfrm>
        <a:graphic>
          <a:graphicData uri="http://schemas.openxmlformats.org/drawingml/2006/table">
            <a:tbl>
              <a:tblPr>
                <a:noFill/>
                <a:tableStyleId>{FF2FDE92-4C9B-4F10-8371-2BDA8E4963D2}</a:tableStyleId>
              </a:tblPr>
              <a:tblGrid>
                <a:gridCol w="1487575">
                  <a:extLst>
                    <a:ext uri="{9D8B030D-6E8A-4147-A177-3AD203B41FA5}">
                      <a16:colId xmlns:a16="http://schemas.microsoft.com/office/drawing/2014/main" val="20000"/>
                    </a:ext>
                  </a:extLst>
                </a:gridCol>
                <a:gridCol w="1487575">
                  <a:extLst>
                    <a:ext uri="{9D8B030D-6E8A-4147-A177-3AD203B41FA5}">
                      <a16:colId xmlns:a16="http://schemas.microsoft.com/office/drawing/2014/main" val="20001"/>
                    </a:ext>
                  </a:extLst>
                </a:gridCol>
                <a:gridCol w="1487575">
                  <a:extLst>
                    <a:ext uri="{9D8B030D-6E8A-4147-A177-3AD203B41FA5}">
                      <a16:colId xmlns:a16="http://schemas.microsoft.com/office/drawing/2014/main" val="20002"/>
                    </a:ext>
                  </a:extLst>
                </a:gridCol>
                <a:gridCol w="1487575">
                  <a:extLst>
                    <a:ext uri="{9D8B030D-6E8A-4147-A177-3AD203B41FA5}">
                      <a16:colId xmlns:a16="http://schemas.microsoft.com/office/drawing/2014/main" val="20003"/>
                    </a:ext>
                  </a:extLst>
                </a:gridCol>
                <a:gridCol w="1487575">
                  <a:extLst>
                    <a:ext uri="{9D8B030D-6E8A-4147-A177-3AD203B41FA5}">
                      <a16:colId xmlns:a16="http://schemas.microsoft.com/office/drawing/2014/main" val="20004"/>
                    </a:ext>
                  </a:extLst>
                </a:gridCol>
              </a:tblGrid>
              <a:tr h="214000">
                <a:tc>
                  <a:txBody>
                    <a:bodyPr/>
                    <a:lstStyle/>
                    <a:p>
                      <a:pPr marL="0" marR="0" lvl="0" indent="0" algn="ctr" rtl="0">
                        <a:lnSpc>
                          <a:spcPct val="120000"/>
                        </a:lnSpc>
                        <a:spcBef>
                          <a:spcPts val="0"/>
                        </a:spcBef>
                        <a:spcAft>
                          <a:spcPts val="0"/>
                        </a:spcAft>
                        <a:buClr>
                          <a:srgbClr val="000000"/>
                        </a:buClr>
                        <a:buSzPts val="1400"/>
                        <a:buFont typeface="Arial"/>
                        <a:buNone/>
                      </a:pPr>
                      <a:r>
                        <a:rPr lang="en">
                          <a:solidFill>
                            <a:schemeClr val="lt1"/>
                          </a:solidFill>
                        </a:rPr>
                        <a:t>humidity</a:t>
                      </a:r>
                      <a:endParaRPr>
                        <a:solidFill>
                          <a:schemeClr val="lt1"/>
                        </a:solidFill>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marR="0" lvl="0" indent="0" algn="ctr" rtl="0">
                        <a:lnSpc>
                          <a:spcPct val="120000"/>
                        </a:lnSpc>
                        <a:spcBef>
                          <a:spcPts val="0"/>
                        </a:spcBef>
                        <a:spcAft>
                          <a:spcPts val="0"/>
                        </a:spcAft>
                        <a:buClr>
                          <a:srgbClr val="000000"/>
                        </a:buClr>
                        <a:buSzPts val="1400"/>
                        <a:buFont typeface="Arial"/>
                        <a:buNone/>
                      </a:pPr>
                      <a:r>
                        <a:rPr lang="en">
                          <a:solidFill>
                            <a:schemeClr val="lt1"/>
                          </a:solidFill>
                        </a:rPr>
                        <a:t>speed</a:t>
                      </a:r>
                      <a:endParaRPr>
                        <a:solidFill>
                          <a:schemeClr val="lt1"/>
                        </a:solidFill>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marR="0" lvl="0" indent="0" algn="ctr" rtl="0">
                        <a:lnSpc>
                          <a:spcPct val="120000"/>
                        </a:lnSpc>
                        <a:spcBef>
                          <a:spcPts val="0"/>
                        </a:spcBef>
                        <a:spcAft>
                          <a:spcPts val="0"/>
                        </a:spcAft>
                        <a:buClr>
                          <a:srgbClr val="000000"/>
                        </a:buClr>
                        <a:buSzPts val="1400"/>
                        <a:buFont typeface="Arial"/>
                        <a:buNone/>
                      </a:pPr>
                      <a:r>
                        <a:rPr lang="en">
                          <a:solidFill>
                            <a:schemeClr val="lt1"/>
                          </a:solidFill>
                        </a:rPr>
                        <a:t>temperature</a:t>
                      </a:r>
                      <a:endParaRPr>
                        <a:solidFill>
                          <a:schemeClr val="lt1"/>
                        </a:solidFill>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marR="0" lvl="0" indent="0" algn="ctr" rtl="0">
                        <a:lnSpc>
                          <a:spcPct val="120000"/>
                        </a:lnSpc>
                        <a:spcBef>
                          <a:spcPts val="0"/>
                        </a:spcBef>
                        <a:spcAft>
                          <a:spcPts val="0"/>
                        </a:spcAft>
                        <a:buClr>
                          <a:srgbClr val="000000"/>
                        </a:buClr>
                        <a:buSzPts val="1400"/>
                        <a:buFont typeface="Arial"/>
                        <a:buNone/>
                      </a:pPr>
                      <a:r>
                        <a:rPr lang="en">
                          <a:solidFill>
                            <a:schemeClr val="lt1"/>
                          </a:solidFill>
                        </a:rPr>
                        <a:t>humidity+speed</a:t>
                      </a:r>
                      <a:endParaRPr sz="1400" u="none" strike="noStrike" cap="none">
                        <a:solidFill>
                          <a:schemeClr val="lt1"/>
                        </a:solidFill>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marR="0" lvl="0" indent="0" algn="ctr" rtl="0">
                        <a:lnSpc>
                          <a:spcPct val="120000"/>
                        </a:lnSpc>
                        <a:spcBef>
                          <a:spcPts val="0"/>
                        </a:spcBef>
                        <a:spcAft>
                          <a:spcPts val="0"/>
                        </a:spcAft>
                        <a:buClr>
                          <a:srgbClr val="000000"/>
                        </a:buClr>
                        <a:buSzPts val="1400"/>
                        <a:buFont typeface="Arial"/>
                        <a:buNone/>
                      </a:pPr>
                      <a:r>
                        <a:rPr lang="en">
                          <a:solidFill>
                            <a:schemeClr val="lt1"/>
                          </a:solidFill>
                        </a:rPr>
                        <a:t>humidity+temp</a:t>
                      </a:r>
                      <a:endParaRPr sz="1400" u="none" strike="noStrike" cap="none">
                        <a:solidFill>
                          <a:schemeClr val="lt1"/>
                        </a:solidFill>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extLst>
                  <a:ext uri="{0D108BD9-81ED-4DB2-BD59-A6C34878D82A}">
                    <a16:rowId xmlns:a16="http://schemas.microsoft.com/office/drawing/2014/main" val="10000"/>
                  </a:ext>
                </a:extLst>
              </a:tr>
              <a:tr h="381000">
                <a:tc>
                  <a:txBody>
                    <a:bodyPr/>
                    <a:lstStyle/>
                    <a:p>
                      <a:pPr marL="0" marR="0" lvl="0" indent="0" algn="ctr" rtl="0">
                        <a:lnSpc>
                          <a:spcPct val="120000"/>
                        </a:lnSpc>
                        <a:spcBef>
                          <a:spcPts val="0"/>
                        </a:spcBef>
                        <a:spcAft>
                          <a:spcPts val="0"/>
                        </a:spcAft>
                        <a:buClr>
                          <a:srgbClr val="000000"/>
                        </a:buClr>
                        <a:buSzPts val="1400"/>
                        <a:buFont typeface="Arial"/>
                        <a:buNone/>
                      </a:pPr>
                      <a:r>
                        <a:rPr lang="en">
                          <a:solidFill>
                            <a:schemeClr val="accent2"/>
                          </a:solidFill>
                        </a:rPr>
                        <a:t>0.1306</a:t>
                      </a:r>
                      <a:endParaRPr>
                        <a:solidFill>
                          <a:schemeClr val="lt1"/>
                        </a:solidFill>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marR="0" lvl="0" indent="0" algn="ctr" rtl="0">
                        <a:lnSpc>
                          <a:spcPct val="120000"/>
                        </a:lnSpc>
                        <a:spcBef>
                          <a:spcPts val="0"/>
                        </a:spcBef>
                        <a:spcAft>
                          <a:spcPts val="0"/>
                        </a:spcAft>
                        <a:buClr>
                          <a:srgbClr val="000000"/>
                        </a:buClr>
                        <a:buSzPts val="1400"/>
                        <a:buFont typeface="Arial"/>
                        <a:buNone/>
                      </a:pPr>
                      <a:r>
                        <a:rPr lang="en">
                          <a:solidFill>
                            <a:schemeClr val="lt1"/>
                          </a:solidFill>
                        </a:rPr>
                        <a:t>0.1601</a:t>
                      </a:r>
                      <a:endParaRPr>
                        <a:solidFill>
                          <a:schemeClr val="lt1"/>
                        </a:solidFill>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marR="0" lvl="0" indent="0" algn="ctr" rtl="0">
                        <a:lnSpc>
                          <a:spcPct val="120000"/>
                        </a:lnSpc>
                        <a:spcBef>
                          <a:spcPts val="0"/>
                        </a:spcBef>
                        <a:spcAft>
                          <a:spcPts val="0"/>
                        </a:spcAft>
                        <a:buClr>
                          <a:srgbClr val="000000"/>
                        </a:buClr>
                        <a:buSzPts val="1400"/>
                        <a:buFont typeface="Arial"/>
                        <a:buNone/>
                      </a:pPr>
                      <a:r>
                        <a:rPr lang="en">
                          <a:solidFill>
                            <a:schemeClr val="lt1"/>
                          </a:solidFill>
                        </a:rPr>
                        <a:t>0.1732</a:t>
                      </a:r>
                      <a:endParaRPr>
                        <a:solidFill>
                          <a:schemeClr val="lt1"/>
                        </a:solidFill>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marR="0" lvl="0" indent="0" algn="ctr" rtl="0">
                        <a:lnSpc>
                          <a:spcPct val="120000"/>
                        </a:lnSpc>
                        <a:spcBef>
                          <a:spcPts val="0"/>
                        </a:spcBef>
                        <a:spcAft>
                          <a:spcPts val="0"/>
                        </a:spcAft>
                        <a:buClr>
                          <a:srgbClr val="000000"/>
                        </a:buClr>
                        <a:buSzPts val="1400"/>
                        <a:buFont typeface="Arial"/>
                        <a:buNone/>
                      </a:pPr>
                      <a:r>
                        <a:rPr lang="en">
                          <a:solidFill>
                            <a:schemeClr val="lt1"/>
                          </a:solidFill>
                        </a:rPr>
                        <a:t>0.1698</a:t>
                      </a:r>
                      <a:endParaRPr sz="1400" u="none" strike="noStrike" cap="none">
                        <a:solidFill>
                          <a:schemeClr val="lt1"/>
                        </a:solidFill>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marR="0" lvl="0" indent="0" algn="ctr" rtl="0">
                        <a:lnSpc>
                          <a:spcPct val="120000"/>
                        </a:lnSpc>
                        <a:spcBef>
                          <a:spcPts val="0"/>
                        </a:spcBef>
                        <a:spcAft>
                          <a:spcPts val="0"/>
                        </a:spcAft>
                        <a:buClr>
                          <a:srgbClr val="000000"/>
                        </a:buClr>
                        <a:buSzPts val="1400"/>
                        <a:buFont typeface="Arial"/>
                        <a:buNone/>
                      </a:pPr>
                      <a:r>
                        <a:rPr lang="en">
                          <a:solidFill>
                            <a:schemeClr val="lt1"/>
                          </a:solidFill>
                        </a:rPr>
                        <a:t>0.2015</a:t>
                      </a:r>
                      <a:endParaRPr sz="1400" u="none" strike="noStrike" cap="none">
                        <a:solidFill>
                          <a:schemeClr val="lt1"/>
                        </a:solidFill>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811"/>
        <p:cNvGrpSpPr/>
        <p:nvPr/>
      </p:nvGrpSpPr>
      <p:grpSpPr>
        <a:xfrm>
          <a:off x="0" y="0"/>
          <a:ext cx="0" cy="0"/>
          <a:chOff x="0" y="0"/>
          <a:chExt cx="0" cy="0"/>
        </a:xfrm>
      </p:grpSpPr>
      <p:sp>
        <p:nvSpPr>
          <p:cNvPr id="812" name="Google Shape;812;p42"/>
          <p:cNvSpPr/>
          <p:nvPr/>
        </p:nvSpPr>
        <p:spPr>
          <a:xfrm>
            <a:off x="809969" y="4628270"/>
            <a:ext cx="121172" cy="121198"/>
          </a:xfrm>
          <a:custGeom>
            <a:avLst/>
            <a:gdLst/>
            <a:ahLst/>
            <a:cxnLst/>
            <a:rect l="l" t="t" r="r" b="b"/>
            <a:pathLst>
              <a:path w="4624" h="4625" extrusionOk="0">
                <a:moveTo>
                  <a:pt x="0" y="1"/>
                </a:moveTo>
                <a:lnTo>
                  <a:pt x="0" y="4624"/>
                </a:lnTo>
                <a:lnTo>
                  <a:pt x="4624" y="4624"/>
                </a:lnTo>
                <a:lnTo>
                  <a:pt x="4624"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3" name="Google Shape;813;p42"/>
          <p:cNvSpPr/>
          <p:nvPr/>
        </p:nvSpPr>
        <p:spPr>
          <a:xfrm>
            <a:off x="8819879" y="4571755"/>
            <a:ext cx="121172" cy="121198"/>
          </a:xfrm>
          <a:custGeom>
            <a:avLst/>
            <a:gdLst/>
            <a:ahLst/>
            <a:cxnLst/>
            <a:rect l="l" t="t" r="r" b="b"/>
            <a:pathLst>
              <a:path w="4624" h="4625" extrusionOk="0">
                <a:moveTo>
                  <a:pt x="0" y="1"/>
                </a:moveTo>
                <a:lnTo>
                  <a:pt x="0" y="4624"/>
                </a:lnTo>
                <a:lnTo>
                  <a:pt x="4624" y="4624"/>
                </a:lnTo>
                <a:lnTo>
                  <a:pt x="4624"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4" name="Google Shape;814;p4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
              <a:t>15</a:t>
            </a:fld>
            <a:endParaRPr/>
          </a:p>
        </p:txBody>
      </p:sp>
      <p:sp>
        <p:nvSpPr>
          <p:cNvPr id="815" name="Google Shape;815;p42"/>
          <p:cNvSpPr txBox="1"/>
          <p:nvPr/>
        </p:nvSpPr>
        <p:spPr>
          <a:xfrm>
            <a:off x="198970" y="746095"/>
            <a:ext cx="2537400" cy="5778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1800"/>
              <a:buFont typeface="Fira Sans Condensed Medium"/>
              <a:buNone/>
            </a:pPr>
            <a:r>
              <a:rPr lang="en" sz="2400" b="0" i="0" u="none" strike="noStrike" cap="none">
                <a:solidFill>
                  <a:srgbClr val="00B0F0"/>
                </a:solidFill>
                <a:latin typeface="Share Tech"/>
                <a:ea typeface="Share Tech"/>
                <a:cs typeface="Share Tech"/>
                <a:sym typeface="Share Tech"/>
              </a:rPr>
              <a:t>Results</a:t>
            </a:r>
            <a:endParaRPr sz="2400" b="0" i="0" u="none" strike="noStrike" cap="none">
              <a:solidFill>
                <a:srgbClr val="00B0F0"/>
              </a:solidFill>
              <a:latin typeface="Share Tech"/>
              <a:ea typeface="Share Tech"/>
              <a:cs typeface="Share Tech"/>
              <a:sym typeface="Share Tech"/>
            </a:endParaRPr>
          </a:p>
        </p:txBody>
      </p:sp>
      <p:sp>
        <p:nvSpPr>
          <p:cNvPr id="816" name="Google Shape;816;p42"/>
          <p:cNvSpPr txBox="1"/>
          <p:nvPr/>
        </p:nvSpPr>
        <p:spPr>
          <a:xfrm>
            <a:off x="1259205" y="3748405"/>
            <a:ext cx="6201900" cy="8229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1800"/>
              <a:buFont typeface="Noto Sans Symbols"/>
              <a:buNone/>
            </a:pPr>
            <a:r>
              <a:rPr lang="en" sz="1400" b="0" i="0" u="none" strike="noStrike" cap="none">
                <a:solidFill>
                  <a:schemeClr val="lt1"/>
                </a:solidFill>
                <a:latin typeface="Maven Pro"/>
                <a:ea typeface="Maven Pro"/>
                <a:cs typeface="Maven Pro"/>
                <a:sym typeface="Maven Pro"/>
              </a:rPr>
              <a:t>-GPR works pretty well in the first 5 hours when the noise level is low.</a:t>
            </a:r>
            <a:endParaRPr sz="1400" b="0" i="0" u="none" strike="noStrike" cap="none">
              <a:solidFill>
                <a:schemeClr val="lt1"/>
              </a:solidFill>
              <a:latin typeface="Maven Pro"/>
              <a:ea typeface="Maven Pro"/>
              <a:cs typeface="Maven Pro"/>
              <a:sym typeface="Maven Pro"/>
            </a:endParaRPr>
          </a:p>
          <a:p>
            <a:pPr marL="0" marR="0" lvl="0" indent="0" algn="l" rtl="0">
              <a:lnSpc>
                <a:spcPct val="100000"/>
              </a:lnSpc>
              <a:spcBef>
                <a:spcPts val="0"/>
              </a:spcBef>
              <a:spcAft>
                <a:spcPts val="0"/>
              </a:spcAft>
              <a:buClr>
                <a:srgbClr val="000000"/>
              </a:buClr>
              <a:buSzPts val="1800"/>
              <a:buFont typeface="Noto Sans Symbols"/>
              <a:buNone/>
            </a:pPr>
            <a:r>
              <a:rPr lang="en" sz="1400" b="0" i="0" u="none" strike="noStrike" cap="none">
                <a:solidFill>
                  <a:schemeClr val="lt1"/>
                </a:solidFill>
                <a:latin typeface="Maven Pro"/>
                <a:ea typeface="Maven Pro"/>
                <a:cs typeface="Maven Pro"/>
                <a:sym typeface="Maven Pro"/>
              </a:rPr>
              <a:t>-High level noise may prevent GPR from learning the details of the data.</a:t>
            </a:r>
            <a:endParaRPr sz="1400" b="0" i="0" u="none" strike="noStrike" cap="none">
              <a:solidFill>
                <a:schemeClr val="lt1"/>
              </a:solidFill>
              <a:latin typeface="Maven Pro"/>
              <a:ea typeface="Maven Pro"/>
              <a:cs typeface="Maven Pro"/>
              <a:sym typeface="Maven Pro"/>
            </a:endParaRPr>
          </a:p>
          <a:p>
            <a:pPr marL="0" marR="0" lvl="0" indent="0" algn="l" rtl="0">
              <a:lnSpc>
                <a:spcPct val="100000"/>
              </a:lnSpc>
              <a:spcBef>
                <a:spcPts val="0"/>
              </a:spcBef>
              <a:spcAft>
                <a:spcPts val="0"/>
              </a:spcAft>
              <a:buClr>
                <a:srgbClr val="000000"/>
              </a:buClr>
              <a:buSzPts val="1800"/>
              <a:buFont typeface="Noto Sans Symbols"/>
              <a:buNone/>
            </a:pPr>
            <a:r>
              <a:rPr lang="en" sz="1400" b="0" i="0" u="none" strike="noStrike" cap="none">
                <a:solidFill>
                  <a:schemeClr val="lt1"/>
                </a:solidFill>
                <a:latin typeface="Maven Pro"/>
                <a:ea typeface="Maven Pro"/>
                <a:cs typeface="Maven Pro"/>
                <a:sym typeface="Maven Pro"/>
              </a:rPr>
              <a:t>-If the prediction period is long, the accuracy decreases.</a:t>
            </a:r>
            <a:endParaRPr sz="1400" b="0" i="0" u="none" strike="noStrike" cap="none">
              <a:solidFill>
                <a:schemeClr val="lt1"/>
              </a:solidFill>
              <a:latin typeface="Maven Pro"/>
              <a:ea typeface="Maven Pro"/>
              <a:cs typeface="Maven Pro"/>
              <a:sym typeface="Maven Pro"/>
            </a:endParaRPr>
          </a:p>
        </p:txBody>
      </p:sp>
      <p:pic>
        <p:nvPicPr>
          <p:cNvPr id="817" name="Google Shape;817;p42" descr="untitled1"/>
          <p:cNvPicPr preferRelativeResize="0"/>
          <p:nvPr/>
        </p:nvPicPr>
        <p:blipFill rotWithShape="1">
          <a:blip r:embed="rId3">
            <a:alphaModFix/>
          </a:blip>
          <a:srcRect/>
          <a:stretch/>
        </p:blipFill>
        <p:spPr>
          <a:xfrm>
            <a:off x="933445" y="1249650"/>
            <a:ext cx="2526000" cy="1894800"/>
          </a:xfrm>
          <a:prstGeom prst="roundRect">
            <a:avLst>
              <a:gd name="adj" fmla="val 6386"/>
            </a:avLst>
          </a:prstGeom>
          <a:noFill/>
          <a:ln>
            <a:noFill/>
          </a:ln>
        </p:spPr>
      </p:pic>
      <p:pic>
        <p:nvPicPr>
          <p:cNvPr id="818" name="Google Shape;818;p42" descr="untitled2"/>
          <p:cNvPicPr preferRelativeResize="0"/>
          <p:nvPr/>
        </p:nvPicPr>
        <p:blipFill rotWithShape="1">
          <a:blip r:embed="rId4">
            <a:alphaModFix/>
          </a:blip>
          <a:srcRect/>
          <a:stretch/>
        </p:blipFill>
        <p:spPr>
          <a:xfrm>
            <a:off x="3376925" y="1249650"/>
            <a:ext cx="2526031" cy="1894841"/>
          </a:xfrm>
          <a:prstGeom prst="rect">
            <a:avLst/>
          </a:prstGeom>
          <a:noFill/>
          <a:ln>
            <a:noFill/>
          </a:ln>
        </p:spPr>
      </p:pic>
      <p:pic>
        <p:nvPicPr>
          <p:cNvPr id="819" name="Google Shape;819;p42" descr="untitled3"/>
          <p:cNvPicPr preferRelativeResize="0"/>
          <p:nvPr/>
        </p:nvPicPr>
        <p:blipFill rotWithShape="1">
          <a:blip r:embed="rId5">
            <a:alphaModFix/>
          </a:blip>
          <a:srcRect/>
          <a:stretch/>
        </p:blipFill>
        <p:spPr>
          <a:xfrm>
            <a:off x="5821040" y="1249650"/>
            <a:ext cx="2526000" cy="1894800"/>
          </a:xfrm>
          <a:prstGeom prst="roundRect">
            <a:avLst>
              <a:gd name="adj" fmla="val 5483"/>
            </a:avLst>
          </a:prstGeom>
          <a:noFill/>
          <a:ln>
            <a:noFill/>
          </a:ln>
        </p:spPr>
      </p:pic>
      <p:sp>
        <p:nvSpPr>
          <p:cNvPr id="820" name="Google Shape;820;p42"/>
          <p:cNvSpPr txBox="1"/>
          <p:nvPr/>
        </p:nvSpPr>
        <p:spPr>
          <a:xfrm>
            <a:off x="2049775" y="3122265"/>
            <a:ext cx="4464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1400" b="0" i="0" u="none" strike="noStrike" cap="none">
                <a:solidFill>
                  <a:schemeClr val="lt1"/>
                </a:solidFill>
                <a:latin typeface="Arial"/>
                <a:ea typeface="Arial"/>
                <a:cs typeface="Arial"/>
                <a:sym typeface="Arial"/>
              </a:rPr>
              <a:t>0σ</a:t>
            </a:r>
            <a:endParaRPr sz="1400" b="0" i="0" u="none" strike="noStrike" cap="none">
              <a:solidFill>
                <a:schemeClr val="lt1"/>
              </a:solidFill>
              <a:latin typeface="Arial"/>
              <a:ea typeface="Arial"/>
              <a:cs typeface="Arial"/>
              <a:sym typeface="Arial"/>
            </a:endParaRPr>
          </a:p>
        </p:txBody>
      </p:sp>
      <p:sp>
        <p:nvSpPr>
          <p:cNvPr id="821" name="Google Shape;821;p42"/>
          <p:cNvSpPr txBox="1"/>
          <p:nvPr/>
        </p:nvSpPr>
        <p:spPr>
          <a:xfrm>
            <a:off x="4530085" y="3122265"/>
            <a:ext cx="6153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1400" b="0" i="0" u="none" strike="noStrike" cap="none">
                <a:solidFill>
                  <a:schemeClr val="lt1"/>
                </a:solidFill>
                <a:latin typeface="Arial"/>
                <a:ea typeface="Arial"/>
                <a:cs typeface="Arial"/>
                <a:sym typeface="Arial"/>
              </a:rPr>
              <a:t>0.5 σ</a:t>
            </a:r>
            <a:endParaRPr sz="1400" b="0" i="0" u="none" strike="noStrike" cap="none">
              <a:solidFill>
                <a:schemeClr val="lt1"/>
              </a:solidFill>
              <a:latin typeface="Arial"/>
              <a:ea typeface="Arial"/>
              <a:cs typeface="Arial"/>
              <a:sym typeface="Arial"/>
            </a:endParaRPr>
          </a:p>
        </p:txBody>
      </p:sp>
      <p:sp>
        <p:nvSpPr>
          <p:cNvPr id="822" name="Google Shape;822;p42"/>
          <p:cNvSpPr txBox="1"/>
          <p:nvPr/>
        </p:nvSpPr>
        <p:spPr>
          <a:xfrm>
            <a:off x="6898000" y="3122265"/>
            <a:ext cx="6153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1400" b="0" i="0" u="none" strike="noStrike" cap="none">
                <a:solidFill>
                  <a:schemeClr val="lt1"/>
                </a:solidFill>
                <a:latin typeface="Arial"/>
                <a:ea typeface="Arial"/>
                <a:cs typeface="Arial"/>
                <a:sym typeface="Arial"/>
              </a:rPr>
              <a:t>1.0 σ</a:t>
            </a:r>
            <a:endParaRPr sz="1400" b="0" i="0" u="none" strike="noStrike" cap="none">
              <a:solidFill>
                <a:schemeClr val="lt1"/>
              </a:solidFill>
              <a:latin typeface="Arial"/>
              <a:ea typeface="Arial"/>
              <a:cs typeface="Arial"/>
              <a:sym typeface="Arial"/>
            </a:endParaRPr>
          </a:p>
        </p:txBody>
      </p:sp>
      <p:sp>
        <p:nvSpPr>
          <p:cNvPr id="823" name="Google Shape;823;p42"/>
          <p:cNvSpPr txBox="1"/>
          <p:nvPr/>
        </p:nvSpPr>
        <p:spPr>
          <a:xfrm>
            <a:off x="1115695" y="3435985"/>
            <a:ext cx="3360300" cy="4059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1800"/>
              <a:buFont typeface="Maven Pro"/>
              <a:buNone/>
            </a:pPr>
            <a:r>
              <a:rPr lang="en" sz="1400" b="0" i="0" u="none" strike="noStrike" cap="none">
                <a:solidFill>
                  <a:schemeClr val="lt1"/>
                </a:solidFill>
                <a:latin typeface="Maven Pro"/>
                <a:ea typeface="Maven Pro"/>
                <a:cs typeface="Maven Pro"/>
                <a:sym typeface="Maven Pro"/>
              </a:rPr>
              <a:t>Observations:</a:t>
            </a:r>
            <a:endParaRPr sz="1400" b="0" i="0" u="none" strike="noStrike" cap="none">
              <a:solidFill>
                <a:schemeClr val="lt1"/>
              </a:solidFill>
              <a:latin typeface="Maven Pro"/>
              <a:ea typeface="Maven Pro"/>
              <a:cs typeface="Maven Pro"/>
              <a:sym typeface="Maven Pro"/>
            </a:endParaRPr>
          </a:p>
        </p:txBody>
      </p:sp>
      <p:sp>
        <p:nvSpPr>
          <p:cNvPr id="824" name="Google Shape;824;p42"/>
          <p:cNvSpPr txBox="1">
            <a:spLocks noGrp="1"/>
          </p:cNvSpPr>
          <p:nvPr>
            <p:ph type="ctrTitle" idx="4"/>
          </p:nvPr>
        </p:nvSpPr>
        <p:spPr>
          <a:xfrm>
            <a:off x="198970" y="168310"/>
            <a:ext cx="6684600" cy="577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600"/>
              <a:buFont typeface="Share Tech"/>
              <a:buNone/>
            </a:pPr>
            <a:r>
              <a:rPr lang="en" sz="2900">
                <a:latin typeface="Share Tech"/>
                <a:ea typeface="Share Tech"/>
                <a:cs typeface="Share Tech"/>
                <a:sym typeface="Share Tech"/>
              </a:rPr>
              <a:t>Model 1: Gaussian Process Regression (GPR) </a:t>
            </a:r>
            <a:endParaRPr sz="2900">
              <a:latin typeface="Share Tech"/>
              <a:ea typeface="Share Tech"/>
              <a:cs typeface="Share Tech"/>
              <a:sym typeface="Share Tech"/>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828"/>
        <p:cNvGrpSpPr/>
        <p:nvPr/>
      </p:nvGrpSpPr>
      <p:grpSpPr>
        <a:xfrm>
          <a:off x="0" y="0"/>
          <a:ext cx="0" cy="0"/>
          <a:chOff x="0" y="0"/>
          <a:chExt cx="0" cy="0"/>
        </a:xfrm>
      </p:grpSpPr>
      <p:sp>
        <p:nvSpPr>
          <p:cNvPr id="829" name="Google Shape;829;p43"/>
          <p:cNvSpPr txBox="1">
            <a:spLocks noGrp="1"/>
          </p:cNvSpPr>
          <p:nvPr>
            <p:ph type="ctrTitle"/>
          </p:nvPr>
        </p:nvSpPr>
        <p:spPr>
          <a:xfrm>
            <a:off x="618825" y="411675"/>
            <a:ext cx="47277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Model 2: Random Forest (RF)</a:t>
            </a:r>
            <a:endParaRPr/>
          </a:p>
        </p:txBody>
      </p:sp>
      <p:sp>
        <p:nvSpPr>
          <p:cNvPr id="830" name="Google Shape;830;p4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16</a:t>
            </a:fld>
            <a:endParaRPr/>
          </a:p>
        </p:txBody>
      </p:sp>
      <p:pic>
        <p:nvPicPr>
          <p:cNvPr id="831" name="Google Shape;831;p43"/>
          <p:cNvPicPr preferRelativeResize="0"/>
          <p:nvPr/>
        </p:nvPicPr>
        <p:blipFill>
          <a:blip r:embed="rId3">
            <a:alphaModFix/>
          </a:blip>
          <a:stretch>
            <a:fillRect/>
          </a:stretch>
        </p:blipFill>
        <p:spPr>
          <a:xfrm>
            <a:off x="1550625" y="1337798"/>
            <a:ext cx="2802600" cy="2802600"/>
          </a:xfrm>
          <a:prstGeom prst="roundRect">
            <a:avLst>
              <a:gd name="adj" fmla="val 3838"/>
            </a:avLst>
          </a:prstGeom>
          <a:noFill/>
          <a:ln>
            <a:noFill/>
          </a:ln>
        </p:spPr>
      </p:pic>
      <p:pic>
        <p:nvPicPr>
          <p:cNvPr id="832" name="Google Shape;832;p43"/>
          <p:cNvPicPr preferRelativeResize="0"/>
          <p:nvPr/>
        </p:nvPicPr>
        <p:blipFill>
          <a:blip r:embed="rId4">
            <a:alphaModFix/>
          </a:blip>
          <a:stretch>
            <a:fillRect/>
          </a:stretch>
        </p:blipFill>
        <p:spPr>
          <a:xfrm>
            <a:off x="4667700" y="1337800"/>
            <a:ext cx="2802600" cy="2802600"/>
          </a:xfrm>
          <a:prstGeom prst="roundRect">
            <a:avLst>
              <a:gd name="adj" fmla="val 3751"/>
            </a:avLst>
          </a:prstGeom>
          <a:noFill/>
          <a:ln>
            <a:noFill/>
          </a:ln>
        </p:spPr>
      </p:pic>
      <p:sp>
        <p:nvSpPr>
          <p:cNvPr id="833" name="Google Shape;833;p43"/>
          <p:cNvSpPr txBox="1"/>
          <p:nvPr/>
        </p:nvSpPr>
        <p:spPr>
          <a:xfrm>
            <a:off x="977225" y="4158775"/>
            <a:ext cx="43188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800">
              <a:solidFill>
                <a:schemeClr val="lt1"/>
              </a:solidFill>
              <a:latin typeface="Maven Pro"/>
              <a:ea typeface="Maven Pro"/>
              <a:cs typeface="Maven Pro"/>
              <a:sym typeface="Maven Pro"/>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837"/>
        <p:cNvGrpSpPr/>
        <p:nvPr/>
      </p:nvGrpSpPr>
      <p:grpSpPr>
        <a:xfrm>
          <a:off x="0" y="0"/>
          <a:ext cx="0" cy="0"/>
          <a:chOff x="0" y="0"/>
          <a:chExt cx="0" cy="0"/>
        </a:xfrm>
      </p:grpSpPr>
      <p:sp>
        <p:nvSpPr>
          <p:cNvPr id="838" name="Google Shape;838;p44"/>
          <p:cNvSpPr txBox="1">
            <a:spLocks noGrp="1"/>
          </p:cNvSpPr>
          <p:nvPr>
            <p:ph type="body" idx="1"/>
          </p:nvPr>
        </p:nvSpPr>
        <p:spPr>
          <a:xfrm>
            <a:off x="618825" y="2337003"/>
            <a:ext cx="3908700" cy="2547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latin typeface="Share Tech"/>
                <a:ea typeface="Share Tech"/>
                <a:cs typeface="Share Tech"/>
                <a:sym typeface="Share Tech"/>
              </a:rPr>
              <a:t>Theoretical Advantages compared to </a:t>
            </a:r>
            <a:endParaRPr sz="1800">
              <a:latin typeface="Share Tech"/>
              <a:ea typeface="Share Tech"/>
              <a:cs typeface="Share Tech"/>
              <a:sym typeface="Share Tech"/>
            </a:endParaRPr>
          </a:p>
          <a:p>
            <a:pPr marL="0" lvl="0" indent="0" algn="l" rtl="0">
              <a:spcBef>
                <a:spcPts val="0"/>
              </a:spcBef>
              <a:spcAft>
                <a:spcPts val="0"/>
              </a:spcAft>
              <a:buNone/>
            </a:pPr>
            <a:r>
              <a:rPr lang="en" sz="1800">
                <a:latin typeface="Share Tech"/>
                <a:ea typeface="Share Tech"/>
                <a:cs typeface="Share Tech"/>
                <a:sym typeface="Share Tech"/>
              </a:rPr>
              <a:t>Other non-linear Model: </a:t>
            </a:r>
            <a:endParaRPr sz="1800">
              <a:latin typeface="Share Tech"/>
              <a:ea typeface="Share Tech"/>
              <a:cs typeface="Share Tech"/>
              <a:sym typeface="Share Tech"/>
            </a:endParaRPr>
          </a:p>
          <a:p>
            <a:pPr marL="0" lvl="0" indent="0" algn="l" rtl="0">
              <a:spcBef>
                <a:spcPts val="300"/>
              </a:spcBef>
              <a:spcAft>
                <a:spcPts val="0"/>
              </a:spcAft>
              <a:buNone/>
            </a:pPr>
            <a:endParaRPr sz="1400"/>
          </a:p>
          <a:p>
            <a:pPr marL="241300" lvl="0" indent="-215900" algn="l" rtl="0">
              <a:spcBef>
                <a:spcPts val="300"/>
              </a:spcBef>
              <a:spcAft>
                <a:spcPts val="0"/>
              </a:spcAft>
              <a:buSzPts val="1400"/>
              <a:buChar char="●"/>
            </a:pPr>
            <a:r>
              <a:rPr lang="en" sz="1400"/>
              <a:t>Robustness to overfitting with noisy data.</a:t>
            </a:r>
            <a:endParaRPr sz="1400"/>
          </a:p>
          <a:p>
            <a:pPr marL="241300" lvl="0" indent="-215900" algn="l" rtl="0">
              <a:spcBef>
                <a:spcPts val="300"/>
              </a:spcBef>
              <a:spcAft>
                <a:spcPts val="0"/>
              </a:spcAft>
              <a:buSzPts val="1400"/>
              <a:buChar char="●"/>
            </a:pPr>
            <a:r>
              <a:rPr lang="en" sz="1400"/>
              <a:t>Handle missing value and not need strict data preprocessing.</a:t>
            </a:r>
            <a:endParaRPr sz="1400"/>
          </a:p>
          <a:p>
            <a:pPr marL="241300" lvl="0" indent="-215900" algn="l" rtl="0">
              <a:spcBef>
                <a:spcPts val="300"/>
              </a:spcBef>
              <a:spcAft>
                <a:spcPts val="0"/>
              </a:spcAft>
              <a:buSzPts val="1400"/>
              <a:buChar char="●"/>
            </a:pPr>
            <a:r>
              <a:rPr lang="en" sz="1400"/>
              <a:t>No iteration- faster than boosting/ batched algorithms.</a:t>
            </a:r>
            <a:endParaRPr sz="1400"/>
          </a:p>
        </p:txBody>
      </p:sp>
      <p:sp>
        <p:nvSpPr>
          <p:cNvPr id="839" name="Google Shape;839;p44"/>
          <p:cNvSpPr txBox="1">
            <a:spLocks noGrp="1"/>
          </p:cNvSpPr>
          <p:nvPr>
            <p:ph type="ctrTitle"/>
          </p:nvPr>
        </p:nvSpPr>
        <p:spPr>
          <a:xfrm>
            <a:off x="618825" y="411675"/>
            <a:ext cx="47277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Model 2: Random Forest (RF)</a:t>
            </a:r>
            <a:endParaRPr/>
          </a:p>
        </p:txBody>
      </p:sp>
      <p:sp>
        <p:nvSpPr>
          <p:cNvPr id="840" name="Google Shape;840;p44"/>
          <p:cNvSpPr txBox="1">
            <a:spLocks noGrp="1"/>
          </p:cNvSpPr>
          <p:nvPr>
            <p:ph type="body" idx="2"/>
          </p:nvPr>
        </p:nvSpPr>
        <p:spPr>
          <a:xfrm>
            <a:off x="4984875" y="2305537"/>
            <a:ext cx="3908700" cy="1915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latin typeface="Share Tech"/>
                <a:ea typeface="Share Tech"/>
                <a:cs typeface="Share Tech"/>
                <a:sym typeface="Share Tech"/>
              </a:rPr>
              <a:t>Drawbacks:</a:t>
            </a:r>
            <a:endParaRPr sz="1800">
              <a:latin typeface="Share Tech"/>
              <a:ea typeface="Share Tech"/>
              <a:cs typeface="Share Tech"/>
              <a:sym typeface="Share Tech"/>
            </a:endParaRPr>
          </a:p>
          <a:p>
            <a:pPr marL="0" lvl="0" indent="0" algn="l" rtl="0">
              <a:spcBef>
                <a:spcPts val="0"/>
              </a:spcBef>
              <a:spcAft>
                <a:spcPts val="0"/>
              </a:spcAft>
              <a:buNone/>
            </a:pPr>
            <a:endParaRPr sz="1800">
              <a:latin typeface="Advent Pro Medium"/>
              <a:ea typeface="Advent Pro Medium"/>
              <a:cs typeface="Advent Pro Medium"/>
              <a:sym typeface="Advent Pro Medium"/>
            </a:endParaRPr>
          </a:p>
          <a:p>
            <a:pPr marL="241300" lvl="0" indent="-215900" algn="l" rtl="0">
              <a:spcBef>
                <a:spcPts val="300"/>
              </a:spcBef>
              <a:spcAft>
                <a:spcPts val="0"/>
              </a:spcAft>
              <a:buSzPts val="1400"/>
              <a:buChar char="●"/>
            </a:pPr>
            <a:r>
              <a:rPr lang="en" sz="1400"/>
              <a:t>Complexity for Short-term and Interpolation Problem.</a:t>
            </a:r>
            <a:endParaRPr sz="1400"/>
          </a:p>
          <a:p>
            <a:pPr marL="241300" lvl="0" indent="-215900" algn="l" rtl="0">
              <a:spcBef>
                <a:spcPts val="300"/>
              </a:spcBef>
              <a:spcAft>
                <a:spcPts val="0"/>
              </a:spcAft>
              <a:buSzPts val="1400"/>
              <a:buChar char="●"/>
            </a:pPr>
            <a:r>
              <a:rPr lang="en" sz="1400"/>
              <a:t>Variability in training results across different runs.</a:t>
            </a:r>
            <a:endParaRPr sz="1400"/>
          </a:p>
          <a:p>
            <a:pPr marL="241300" lvl="0" indent="0" algn="l" rtl="0">
              <a:spcBef>
                <a:spcPts val="300"/>
              </a:spcBef>
              <a:spcAft>
                <a:spcPts val="0"/>
              </a:spcAft>
              <a:buNone/>
            </a:pPr>
            <a:endParaRPr sz="1400"/>
          </a:p>
        </p:txBody>
      </p:sp>
      <p:sp>
        <p:nvSpPr>
          <p:cNvPr id="841" name="Google Shape;841;p4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17</a:t>
            </a:fld>
            <a:endParaRPr/>
          </a:p>
        </p:txBody>
      </p:sp>
      <p:pic>
        <p:nvPicPr>
          <p:cNvPr id="842" name="Google Shape;842;p44"/>
          <p:cNvPicPr preferRelativeResize="0"/>
          <p:nvPr/>
        </p:nvPicPr>
        <p:blipFill>
          <a:blip r:embed="rId3">
            <a:alphaModFix/>
          </a:blip>
          <a:stretch>
            <a:fillRect/>
          </a:stretch>
        </p:blipFill>
        <p:spPr>
          <a:xfrm>
            <a:off x="657426" y="1019624"/>
            <a:ext cx="4832400" cy="1164000"/>
          </a:xfrm>
          <a:prstGeom prst="roundRect">
            <a:avLst>
              <a:gd name="adj" fmla="val 16667"/>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846"/>
        <p:cNvGrpSpPr/>
        <p:nvPr/>
      </p:nvGrpSpPr>
      <p:grpSpPr>
        <a:xfrm>
          <a:off x="0" y="0"/>
          <a:ext cx="0" cy="0"/>
          <a:chOff x="0" y="0"/>
          <a:chExt cx="0" cy="0"/>
        </a:xfrm>
      </p:grpSpPr>
      <p:sp>
        <p:nvSpPr>
          <p:cNvPr id="847" name="Google Shape;847;p45"/>
          <p:cNvSpPr/>
          <p:nvPr/>
        </p:nvSpPr>
        <p:spPr>
          <a:xfrm>
            <a:off x="819301" y="2003575"/>
            <a:ext cx="4655700" cy="2125200"/>
          </a:xfrm>
          <a:prstGeom prst="roundRect">
            <a:avLst>
              <a:gd name="adj" fmla="val 16667"/>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45"/>
          <p:cNvSpPr/>
          <p:nvPr/>
        </p:nvSpPr>
        <p:spPr>
          <a:xfrm>
            <a:off x="952953" y="2111850"/>
            <a:ext cx="4323300" cy="1943700"/>
          </a:xfrm>
          <a:prstGeom prst="roundRect">
            <a:avLst>
              <a:gd name="adj" fmla="val 16667"/>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45"/>
          <p:cNvSpPr txBox="1">
            <a:spLocks noGrp="1"/>
          </p:cNvSpPr>
          <p:nvPr>
            <p:ph type="ctrTitle"/>
          </p:nvPr>
        </p:nvSpPr>
        <p:spPr>
          <a:xfrm>
            <a:off x="618825" y="411675"/>
            <a:ext cx="47277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Model 2 RF Test Result:</a:t>
            </a:r>
            <a:endParaRPr/>
          </a:p>
        </p:txBody>
      </p:sp>
      <p:graphicFrame>
        <p:nvGraphicFramePr>
          <p:cNvPr id="850" name="Google Shape;850;p45"/>
          <p:cNvGraphicFramePr/>
          <p:nvPr/>
        </p:nvGraphicFramePr>
        <p:xfrm>
          <a:off x="758432" y="1207374"/>
          <a:ext cx="4579725" cy="2955275"/>
        </p:xfrm>
        <a:graphic>
          <a:graphicData uri="http://schemas.openxmlformats.org/drawingml/2006/table">
            <a:tbl>
              <a:tblPr>
                <a:noFill/>
                <a:tableStyleId>{FF2FDE92-4C9B-4F10-8371-2BDA8E4963D2}</a:tableStyleId>
              </a:tblPr>
              <a:tblGrid>
                <a:gridCol w="2207925">
                  <a:extLst>
                    <a:ext uri="{9D8B030D-6E8A-4147-A177-3AD203B41FA5}">
                      <a16:colId xmlns:a16="http://schemas.microsoft.com/office/drawing/2014/main" val="20000"/>
                    </a:ext>
                  </a:extLst>
                </a:gridCol>
                <a:gridCol w="1348450">
                  <a:extLst>
                    <a:ext uri="{9D8B030D-6E8A-4147-A177-3AD203B41FA5}">
                      <a16:colId xmlns:a16="http://schemas.microsoft.com/office/drawing/2014/main" val="20001"/>
                    </a:ext>
                  </a:extLst>
                </a:gridCol>
                <a:gridCol w="1023350">
                  <a:extLst>
                    <a:ext uri="{9D8B030D-6E8A-4147-A177-3AD203B41FA5}">
                      <a16:colId xmlns:a16="http://schemas.microsoft.com/office/drawing/2014/main" val="20002"/>
                    </a:ext>
                  </a:extLst>
                </a:gridCol>
              </a:tblGrid>
              <a:tr h="887625">
                <a:tc>
                  <a:txBody>
                    <a:bodyPr/>
                    <a:lstStyle/>
                    <a:p>
                      <a:pPr marL="0" lvl="0" indent="0" algn="ctr" rtl="0">
                        <a:spcBef>
                          <a:spcPts val="0"/>
                        </a:spcBef>
                        <a:spcAft>
                          <a:spcPts val="0"/>
                        </a:spcAft>
                        <a:buNone/>
                      </a:pPr>
                      <a:r>
                        <a:rPr lang="en" sz="1800">
                          <a:solidFill>
                            <a:schemeClr val="lt1"/>
                          </a:solidFill>
                          <a:latin typeface="Maven Pro"/>
                          <a:ea typeface="Maven Pro"/>
                          <a:cs typeface="Maven Pro"/>
                          <a:sym typeface="Maven Pro"/>
                        </a:rPr>
                        <a:t>Dataset</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chemeClr val="accent2">
                          <a:alpha val="0"/>
                        </a:scheme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chemeClr val="accent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1800">
                          <a:solidFill>
                            <a:schemeClr val="lt1"/>
                          </a:solidFill>
                          <a:latin typeface="Maven Pro"/>
                          <a:ea typeface="Maven Pro"/>
                          <a:cs typeface="Maven Pro"/>
                          <a:sym typeface="Maven Pro"/>
                        </a:rPr>
                        <a:t>Validation</a:t>
                      </a:r>
                      <a:endParaRPr sz="1800">
                        <a:solidFill>
                          <a:schemeClr val="lt1"/>
                        </a:solidFill>
                        <a:latin typeface="Maven Pro"/>
                        <a:ea typeface="Maven Pro"/>
                        <a:cs typeface="Maven Pro"/>
                        <a:sym typeface="Maven Pro"/>
                      </a:endParaRPr>
                    </a:p>
                    <a:p>
                      <a:pPr marL="0" lvl="0" indent="0" algn="ctr" rtl="0">
                        <a:spcBef>
                          <a:spcPts val="0"/>
                        </a:spcBef>
                        <a:spcAft>
                          <a:spcPts val="0"/>
                        </a:spcAft>
                        <a:buNone/>
                      </a:pPr>
                      <a:r>
                        <a:rPr lang="en" sz="1800">
                          <a:solidFill>
                            <a:schemeClr val="lt1"/>
                          </a:solidFill>
                          <a:latin typeface="Maven Pro"/>
                          <a:ea typeface="Maven Pro"/>
                          <a:cs typeface="Maven Pro"/>
                          <a:sym typeface="Maven Pro"/>
                        </a:rPr>
                        <a:t>error</a:t>
                      </a:r>
                      <a:endParaRPr sz="1800">
                        <a:solidFill>
                          <a:schemeClr val="lt1"/>
                        </a:solidFill>
                        <a:latin typeface="Maven Pro"/>
                        <a:ea typeface="Maven Pro"/>
                        <a:cs typeface="Maven Pro"/>
                        <a:sym typeface="Maven Pro"/>
                      </a:endParaRPr>
                    </a:p>
                  </a:txBody>
                  <a:tcPr marL="91425" marR="91425" marT="91425" marB="91425">
                    <a:lnL w="9525" cap="flat" cmpd="sng">
                      <a:solidFill>
                        <a:schemeClr val="accent2">
                          <a:alpha val="0"/>
                        </a:schemeClr>
                      </a:solidFill>
                      <a:prstDash val="solid"/>
                      <a:round/>
                      <a:headEnd type="none" w="sm" len="sm"/>
                      <a:tailEnd type="none" w="sm" len="sm"/>
                    </a:lnL>
                    <a:lnR w="9525" cap="flat" cmpd="sng">
                      <a:solidFill>
                        <a:schemeClr val="accent2">
                          <a:alpha val="0"/>
                        </a:schemeClr>
                      </a:solidFill>
                      <a:prstDash val="solid"/>
                      <a:round/>
                      <a:headEnd type="none" w="sm" len="sm"/>
                      <a:tailEnd type="none" w="sm" len="sm"/>
                    </a:lnR>
                    <a:lnT w="9525" cap="flat" cmpd="sng">
                      <a:solidFill>
                        <a:schemeClr val="accent2">
                          <a:alpha val="0"/>
                        </a:schemeClr>
                      </a:solidFill>
                      <a:prstDash val="solid"/>
                      <a:round/>
                      <a:headEnd type="none" w="sm" len="sm"/>
                      <a:tailEnd type="none" w="sm" len="sm"/>
                    </a:lnT>
                    <a:lnB w="9525" cap="flat" cmpd="sng">
                      <a:solidFill>
                        <a:schemeClr val="accent2">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1800">
                          <a:solidFill>
                            <a:schemeClr val="lt1"/>
                          </a:solidFill>
                          <a:latin typeface="Maven Pro"/>
                          <a:ea typeface="Maven Pro"/>
                          <a:cs typeface="Maven Pro"/>
                          <a:sym typeface="Maven Pro"/>
                        </a:rPr>
                        <a:t>Testing</a:t>
                      </a:r>
                      <a:endParaRPr sz="1800">
                        <a:solidFill>
                          <a:schemeClr val="lt1"/>
                        </a:solidFill>
                        <a:latin typeface="Maven Pro"/>
                        <a:ea typeface="Maven Pro"/>
                        <a:cs typeface="Maven Pro"/>
                        <a:sym typeface="Maven Pro"/>
                      </a:endParaRPr>
                    </a:p>
                    <a:p>
                      <a:pPr marL="0" lvl="0" indent="0" algn="ctr" rtl="0">
                        <a:spcBef>
                          <a:spcPts val="0"/>
                        </a:spcBef>
                        <a:spcAft>
                          <a:spcPts val="0"/>
                        </a:spcAft>
                        <a:buNone/>
                      </a:pPr>
                      <a:r>
                        <a:rPr lang="en" sz="1800">
                          <a:solidFill>
                            <a:schemeClr val="lt1"/>
                          </a:solidFill>
                          <a:latin typeface="Maven Pro"/>
                          <a:ea typeface="Maven Pro"/>
                          <a:cs typeface="Maven Pro"/>
                          <a:sym typeface="Maven Pro"/>
                        </a:rPr>
                        <a:t>error</a:t>
                      </a:r>
                      <a:endParaRPr sz="1800">
                        <a:solidFill>
                          <a:schemeClr val="lt1"/>
                        </a:solidFill>
                        <a:latin typeface="Maven Pro"/>
                        <a:ea typeface="Maven Pro"/>
                        <a:cs typeface="Maven Pro"/>
                        <a:sym typeface="Maven Pro"/>
                      </a:endParaRPr>
                    </a:p>
                  </a:txBody>
                  <a:tcPr marL="91425" marR="91425" marT="91425" marB="91425">
                    <a:lnL w="9525" cap="flat" cmpd="sng">
                      <a:solidFill>
                        <a:schemeClr val="accent2">
                          <a:alpha val="0"/>
                        </a:schemeClr>
                      </a:solidFill>
                      <a:prstDash val="solid"/>
                      <a:round/>
                      <a:headEnd type="none" w="sm" len="sm"/>
                      <a:tailEnd type="none" w="sm" len="sm"/>
                    </a:lnL>
                    <a:lnR w="9525" cap="flat" cmpd="sng">
                      <a:solidFill>
                        <a:schemeClr val="accent2">
                          <a:alpha val="0"/>
                        </a:schemeClr>
                      </a:solidFill>
                      <a:prstDash val="solid"/>
                      <a:round/>
                      <a:headEnd type="none" w="sm" len="sm"/>
                      <a:tailEnd type="none" w="sm" len="sm"/>
                    </a:lnR>
                    <a:lnT w="9525" cap="flat" cmpd="sng">
                      <a:solidFill>
                        <a:schemeClr val="accent2">
                          <a:alpha val="0"/>
                        </a:schemeClr>
                      </a:solidFill>
                      <a:prstDash val="solid"/>
                      <a:round/>
                      <a:headEnd type="none" w="sm" len="sm"/>
                      <a:tailEnd type="none" w="sm" len="sm"/>
                    </a:lnT>
                    <a:lnB w="9525" cap="flat" cmpd="sng">
                      <a:solidFill>
                        <a:schemeClr val="accent2">
                          <a:alpha val="0"/>
                        </a:schemeClr>
                      </a:solidFill>
                      <a:prstDash val="solid"/>
                      <a:round/>
                      <a:headEnd type="none" w="sm" len="sm"/>
                      <a:tailEnd type="none" w="sm" len="sm"/>
                    </a:lnB>
                  </a:tcPr>
                </a:tc>
                <a:extLst>
                  <a:ext uri="{0D108BD9-81ED-4DB2-BD59-A6C34878D82A}">
                    <a16:rowId xmlns:a16="http://schemas.microsoft.com/office/drawing/2014/main" val="10000"/>
                  </a:ext>
                </a:extLst>
              </a:tr>
              <a:tr h="647825">
                <a:tc>
                  <a:txBody>
                    <a:bodyPr/>
                    <a:lstStyle/>
                    <a:p>
                      <a:pPr marL="0" lvl="0" indent="0" algn="ctr" rtl="0">
                        <a:spcBef>
                          <a:spcPts val="0"/>
                        </a:spcBef>
                        <a:spcAft>
                          <a:spcPts val="0"/>
                        </a:spcAft>
                        <a:buNone/>
                      </a:pPr>
                      <a:r>
                        <a:rPr lang="en" sz="2000">
                          <a:solidFill>
                            <a:schemeClr val="accent2"/>
                          </a:solidFill>
                          <a:latin typeface="Share Tech"/>
                          <a:ea typeface="Share Tech"/>
                          <a:cs typeface="Share Tech"/>
                          <a:sym typeface="Share Tech"/>
                        </a:rPr>
                        <a:t>Dataset_1</a:t>
                      </a:r>
                      <a:endParaRPr sz="2000">
                        <a:solidFill>
                          <a:schemeClr val="accent2"/>
                        </a:solidFill>
                        <a:latin typeface="Share Tech"/>
                        <a:ea typeface="Share Tech"/>
                        <a:cs typeface="Share Tech"/>
                        <a:sym typeface="Share Tech"/>
                      </a:endParaRPr>
                    </a:p>
                  </a:txBody>
                  <a:tcPr marL="91425" marR="91425" marT="91425" marB="91425" anchor="ctr">
                    <a:lnL w="9525" cap="flat" cmpd="sng">
                      <a:solidFill>
                        <a:schemeClr val="accent1">
                          <a:alpha val="0"/>
                        </a:schemeClr>
                      </a:solidFill>
                      <a:prstDash val="solid"/>
                      <a:round/>
                      <a:headEnd type="none" w="sm" len="sm"/>
                      <a:tailEnd type="none" w="sm" len="sm"/>
                    </a:lnL>
                    <a:lnR w="9525" cap="flat" cmpd="sng">
                      <a:solidFill>
                        <a:schemeClr val="accent1">
                          <a:alpha val="0"/>
                        </a:schemeClr>
                      </a:solidFill>
                      <a:prstDash val="solid"/>
                      <a:round/>
                      <a:headEnd type="none" w="sm" len="sm"/>
                      <a:tailEnd type="none" w="sm" len="sm"/>
                    </a:lnR>
                    <a:lnT w="9525" cap="flat" cmpd="sng">
                      <a:solidFill>
                        <a:schemeClr val="accent1">
                          <a:alpha val="0"/>
                        </a:schemeClr>
                      </a:solidFill>
                      <a:prstDash val="solid"/>
                      <a:round/>
                      <a:headEnd type="none" w="sm" len="sm"/>
                      <a:tailEnd type="none" w="sm" len="sm"/>
                    </a:lnT>
                    <a:lnB w="9525" cap="flat" cmpd="sng">
                      <a:solidFill>
                        <a:schemeClr val="accent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Maven Pro"/>
                          <a:ea typeface="Maven Pro"/>
                          <a:cs typeface="Maven Pro"/>
                          <a:sym typeface="Maven Pro"/>
                        </a:rPr>
                        <a:t>0.1562</a:t>
                      </a:r>
                      <a:endParaRPr>
                        <a:solidFill>
                          <a:schemeClr val="lt1"/>
                        </a:solidFill>
                        <a:latin typeface="Maven Pro"/>
                        <a:ea typeface="Maven Pro"/>
                        <a:cs typeface="Maven Pro"/>
                        <a:sym typeface="Maven Pro"/>
                      </a:endParaRPr>
                    </a:p>
                  </a:txBody>
                  <a:tcPr marL="91425" marR="91425" marT="91425" marB="91425" anchor="ctr">
                    <a:lnL w="9525" cap="flat" cmpd="sng">
                      <a:solidFill>
                        <a:schemeClr val="accent1">
                          <a:alpha val="0"/>
                        </a:scheme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accent2">
                          <a:alpha val="0"/>
                        </a:scheme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Maven Pro"/>
                          <a:ea typeface="Maven Pro"/>
                          <a:cs typeface="Maven Pro"/>
                          <a:sym typeface="Maven Pro"/>
                        </a:rPr>
                        <a:t>0.3418</a:t>
                      </a:r>
                      <a:endParaRPr>
                        <a:solidFill>
                          <a:schemeClr val="lt1"/>
                        </a:solidFill>
                        <a:latin typeface="Maven Pro"/>
                        <a:ea typeface="Maven Pro"/>
                        <a:cs typeface="Maven Pro"/>
                        <a:sym typeface="Maven Pro"/>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accent2">
                          <a:alpha val="0"/>
                        </a:scheme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1"/>
                  </a:ext>
                </a:extLst>
              </a:tr>
              <a:tr h="647825">
                <a:tc>
                  <a:txBody>
                    <a:bodyPr/>
                    <a:lstStyle/>
                    <a:p>
                      <a:pPr marL="0" lvl="0" indent="0" algn="ctr" rtl="0">
                        <a:spcBef>
                          <a:spcPts val="0"/>
                        </a:spcBef>
                        <a:spcAft>
                          <a:spcPts val="0"/>
                        </a:spcAft>
                        <a:buNone/>
                      </a:pPr>
                      <a:r>
                        <a:rPr lang="en" sz="2000">
                          <a:solidFill>
                            <a:schemeClr val="accent1"/>
                          </a:solidFill>
                          <a:latin typeface="Share Tech"/>
                          <a:ea typeface="Share Tech"/>
                          <a:cs typeface="Share Tech"/>
                          <a:sym typeface="Share Tech"/>
                        </a:rPr>
                        <a:t>Dataset_2</a:t>
                      </a:r>
                      <a:endParaRPr sz="2000">
                        <a:solidFill>
                          <a:schemeClr val="accent1"/>
                        </a:solidFill>
                        <a:latin typeface="Share Tech"/>
                        <a:ea typeface="Share Tech"/>
                        <a:cs typeface="Share Tech"/>
                        <a:sym typeface="Share Tech"/>
                      </a:endParaRPr>
                    </a:p>
                  </a:txBody>
                  <a:tcPr marL="91425" marR="91425" marT="91425" marB="91425" anchor="ctr">
                    <a:lnL w="9525" cap="flat" cmpd="sng">
                      <a:solidFill>
                        <a:schemeClr val="accent1">
                          <a:alpha val="0"/>
                        </a:schemeClr>
                      </a:solidFill>
                      <a:prstDash val="solid"/>
                      <a:round/>
                      <a:headEnd type="none" w="sm" len="sm"/>
                      <a:tailEnd type="none" w="sm" len="sm"/>
                    </a:lnL>
                    <a:lnR w="9525" cap="flat" cmpd="sng">
                      <a:solidFill>
                        <a:schemeClr val="accent1">
                          <a:alpha val="0"/>
                        </a:schemeClr>
                      </a:solidFill>
                      <a:prstDash val="solid"/>
                      <a:round/>
                      <a:headEnd type="none" w="sm" len="sm"/>
                      <a:tailEnd type="none" w="sm" len="sm"/>
                    </a:lnR>
                    <a:lnT w="9525" cap="flat" cmpd="sng">
                      <a:solidFill>
                        <a:schemeClr val="accent1">
                          <a:alpha val="0"/>
                        </a:schemeClr>
                      </a:solidFill>
                      <a:prstDash val="solid"/>
                      <a:round/>
                      <a:headEnd type="none" w="sm" len="sm"/>
                      <a:tailEnd type="none" w="sm" len="sm"/>
                    </a:lnT>
                    <a:lnB w="9525" cap="flat" cmpd="sng">
                      <a:solidFill>
                        <a:schemeClr val="accent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Maven Pro"/>
                          <a:ea typeface="Maven Pro"/>
                          <a:cs typeface="Maven Pro"/>
                          <a:sym typeface="Maven Pro"/>
                        </a:rPr>
                        <a:t>0.3196</a:t>
                      </a:r>
                      <a:endParaRPr>
                        <a:solidFill>
                          <a:schemeClr val="lt1"/>
                        </a:solidFill>
                        <a:latin typeface="Maven Pro"/>
                        <a:ea typeface="Maven Pro"/>
                        <a:cs typeface="Maven Pro"/>
                        <a:sym typeface="Maven Pro"/>
                      </a:endParaRPr>
                    </a:p>
                  </a:txBody>
                  <a:tcPr marL="91425" marR="91425" marT="91425" marB="91425" anchor="ctr">
                    <a:lnL w="9525" cap="flat" cmpd="sng">
                      <a:solidFill>
                        <a:schemeClr val="accent1">
                          <a:alpha val="0"/>
                        </a:scheme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Maven Pro"/>
                          <a:ea typeface="Maven Pro"/>
                          <a:cs typeface="Maven Pro"/>
                          <a:sym typeface="Maven Pro"/>
                        </a:rPr>
                        <a:t>0.4032</a:t>
                      </a:r>
                      <a:endParaRPr>
                        <a:solidFill>
                          <a:schemeClr val="lt1"/>
                        </a:solidFill>
                        <a:latin typeface="Maven Pro"/>
                        <a:ea typeface="Maven Pro"/>
                        <a:cs typeface="Maven Pro"/>
                        <a:sym typeface="Maven Pro"/>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2"/>
                  </a:ext>
                </a:extLst>
              </a:tr>
              <a:tr h="772000">
                <a:tc>
                  <a:txBody>
                    <a:bodyPr/>
                    <a:lstStyle/>
                    <a:p>
                      <a:pPr marL="0" lvl="0" indent="0" algn="ctr" rtl="0">
                        <a:spcBef>
                          <a:spcPts val="0"/>
                        </a:spcBef>
                        <a:spcAft>
                          <a:spcPts val="0"/>
                        </a:spcAft>
                        <a:buNone/>
                      </a:pPr>
                      <a:r>
                        <a:rPr lang="en" sz="2000">
                          <a:solidFill>
                            <a:schemeClr val="accent3"/>
                          </a:solidFill>
                          <a:latin typeface="Share Tech"/>
                          <a:ea typeface="Share Tech"/>
                          <a:cs typeface="Share Tech"/>
                          <a:sym typeface="Share Tech"/>
                        </a:rPr>
                        <a:t>  Dataset_3</a:t>
                      </a:r>
                      <a:endParaRPr sz="2000">
                        <a:solidFill>
                          <a:schemeClr val="accent3"/>
                        </a:solidFill>
                        <a:latin typeface="Share Tech"/>
                        <a:ea typeface="Share Tech"/>
                        <a:cs typeface="Share Tech"/>
                        <a:sym typeface="Share Tech"/>
                      </a:endParaRPr>
                    </a:p>
                  </a:txBody>
                  <a:tcPr marL="91425" marR="91425" marT="91425" marB="91425" anchor="ctr">
                    <a:lnL w="9525" cap="flat" cmpd="sng">
                      <a:solidFill>
                        <a:schemeClr val="accent1">
                          <a:alpha val="0"/>
                        </a:schemeClr>
                      </a:solidFill>
                      <a:prstDash val="solid"/>
                      <a:round/>
                      <a:headEnd type="none" w="sm" len="sm"/>
                      <a:tailEnd type="none" w="sm" len="sm"/>
                    </a:lnL>
                    <a:lnR w="9525" cap="flat" cmpd="sng">
                      <a:solidFill>
                        <a:schemeClr val="accent1">
                          <a:alpha val="0"/>
                        </a:schemeClr>
                      </a:solidFill>
                      <a:prstDash val="solid"/>
                      <a:round/>
                      <a:headEnd type="none" w="sm" len="sm"/>
                      <a:tailEnd type="none" w="sm" len="sm"/>
                    </a:lnR>
                    <a:lnT w="9525" cap="flat" cmpd="sng">
                      <a:solidFill>
                        <a:schemeClr val="accent1">
                          <a:alpha val="0"/>
                        </a:schemeClr>
                      </a:solidFill>
                      <a:prstDash val="solid"/>
                      <a:round/>
                      <a:headEnd type="none" w="sm" len="sm"/>
                      <a:tailEnd type="none" w="sm" len="sm"/>
                    </a:lnT>
                    <a:lnB w="9525" cap="flat" cmpd="sng">
                      <a:solidFill>
                        <a:schemeClr val="accent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Maven Pro"/>
                          <a:ea typeface="Maven Pro"/>
                          <a:cs typeface="Maven Pro"/>
                          <a:sym typeface="Maven Pro"/>
                        </a:rPr>
                        <a:t>0.2032</a:t>
                      </a:r>
                      <a:endParaRPr>
                        <a:solidFill>
                          <a:schemeClr val="lt1"/>
                        </a:solidFill>
                        <a:latin typeface="Maven Pro"/>
                        <a:ea typeface="Maven Pro"/>
                        <a:cs typeface="Maven Pro"/>
                        <a:sym typeface="Maven Pro"/>
                      </a:endParaRPr>
                    </a:p>
                  </a:txBody>
                  <a:tcPr marL="91425" marR="91425" marT="91425" marB="91425" anchor="ctr">
                    <a:lnL w="9525" cap="flat" cmpd="sng">
                      <a:solidFill>
                        <a:schemeClr val="accent1">
                          <a:alpha val="0"/>
                        </a:scheme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Maven Pro"/>
                          <a:ea typeface="Maven Pro"/>
                          <a:cs typeface="Maven Pro"/>
                          <a:sym typeface="Maven Pro"/>
                        </a:rPr>
                        <a:t>0.3836</a:t>
                      </a:r>
                      <a:endParaRPr>
                        <a:solidFill>
                          <a:schemeClr val="lt1"/>
                        </a:solidFill>
                        <a:latin typeface="Maven Pro"/>
                        <a:ea typeface="Maven Pro"/>
                        <a:cs typeface="Maven Pro"/>
                        <a:sym typeface="Maven Pro"/>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851" name="Google Shape;851;p4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18</a:t>
            </a:fld>
            <a:endParaRPr/>
          </a:p>
        </p:txBody>
      </p:sp>
      <p:sp>
        <p:nvSpPr>
          <p:cNvPr id="852" name="Google Shape;852;p45"/>
          <p:cNvSpPr txBox="1"/>
          <p:nvPr/>
        </p:nvSpPr>
        <p:spPr>
          <a:xfrm>
            <a:off x="5954100" y="906375"/>
            <a:ext cx="2785500" cy="2400627"/>
          </a:xfrm>
          <a:prstGeom prst="rect">
            <a:avLst/>
          </a:prstGeom>
          <a:noFill/>
          <a:ln>
            <a:noFill/>
          </a:ln>
        </p:spPr>
        <p:txBody>
          <a:bodyPr spcFirstLastPara="1" wrap="square" lIns="91425" tIns="91425" rIns="91425" bIns="91425" anchor="t" anchorCtr="0">
            <a:spAutoFit/>
          </a:bodyPr>
          <a:lstStyle/>
          <a:p>
            <a:pPr marL="0" lvl="0" indent="0" rtl="0">
              <a:spcBef>
                <a:spcPts val="0"/>
              </a:spcBef>
              <a:spcAft>
                <a:spcPts val="0"/>
              </a:spcAft>
              <a:buNone/>
            </a:pPr>
            <a:r>
              <a:rPr lang="en" sz="1800" dirty="0">
                <a:solidFill>
                  <a:schemeClr val="lt1"/>
                </a:solidFill>
                <a:latin typeface="Maven Pro"/>
                <a:ea typeface="Maven Pro"/>
                <a:cs typeface="Maven Pro"/>
                <a:sym typeface="Maven Pro"/>
              </a:rPr>
              <a:t>Observations:</a:t>
            </a:r>
            <a:endParaRPr sz="1800" dirty="0">
              <a:solidFill>
                <a:schemeClr val="lt1"/>
              </a:solidFill>
              <a:latin typeface="Maven Pro"/>
              <a:ea typeface="Maven Pro"/>
              <a:cs typeface="Maven Pro"/>
              <a:sym typeface="Maven Pro"/>
            </a:endParaRPr>
          </a:p>
          <a:p>
            <a:pPr marL="457200" lvl="0" indent="-342900" rtl="0">
              <a:spcBef>
                <a:spcPts val="0"/>
              </a:spcBef>
              <a:spcAft>
                <a:spcPts val="0"/>
              </a:spcAft>
              <a:buClr>
                <a:schemeClr val="lt1"/>
              </a:buClr>
              <a:buSzPts val="1800"/>
              <a:buFont typeface="Maven Pro"/>
              <a:buAutoNum type="arabicPeriod"/>
            </a:pPr>
            <a:r>
              <a:rPr lang="en" sz="1800" dirty="0">
                <a:solidFill>
                  <a:schemeClr val="lt1"/>
                </a:solidFill>
                <a:latin typeface="Maven Pro"/>
                <a:ea typeface="Maven Pro"/>
                <a:cs typeface="Maven Pro"/>
                <a:sym typeface="Maven Pro"/>
              </a:rPr>
              <a:t>Strong ability in robustness to noise.</a:t>
            </a:r>
            <a:endParaRPr sz="1800" dirty="0">
              <a:solidFill>
                <a:schemeClr val="lt1"/>
              </a:solidFill>
              <a:latin typeface="Maven Pro"/>
              <a:ea typeface="Maven Pro"/>
              <a:cs typeface="Maven Pro"/>
              <a:sym typeface="Maven Pro"/>
            </a:endParaRPr>
          </a:p>
          <a:p>
            <a:pPr marL="0" lvl="0" indent="0" rtl="0">
              <a:spcBef>
                <a:spcPts val="0"/>
              </a:spcBef>
              <a:spcAft>
                <a:spcPts val="0"/>
              </a:spcAft>
              <a:buNone/>
            </a:pPr>
            <a:endParaRPr sz="1800" dirty="0">
              <a:solidFill>
                <a:schemeClr val="lt1"/>
              </a:solidFill>
              <a:latin typeface="Maven Pro"/>
              <a:ea typeface="Maven Pro"/>
              <a:cs typeface="Maven Pro"/>
              <a:sym typeface="Maven Pro"/>
            </a:endParaRPr>
          </a:p>
          <a:p>
            <a:pPr marL="114300" lvl="0" rtl="0">
              <a:spcBef>
                <a:spcPts val="0"/>
              </a:spcBef>
              <a:spcAft>
                <a:spcPts val="0"/>
              </a:spcAft>
              <a:buClr>
                <a:schemeClr val="lt1"/>
              </a:buClr>
              <a:buSzPts val="1800"/>
            </a:pPr>
            <a:r>
              <a:rPr lang="en" sz="1800" dirty="0">
                <a:solidFill>
                  <a:schemeClr val="lt1"/>
                </a:solidFill>
                <a:latin typeface="Maven Pro"/>
                <a:sym typeface="Maven Pro"/>
              </a:rPr>
              <a:t>2.   High difference between validation and </a:t>
            </a:r>
            <a:r>
              <a:rPr lang="en-US" altLang="zh-CN" sz="1800" dirty="0" err="1">
                <a:solidFill>
                  <a:schemeClr val="lt1"/>
                </a:solidFill>
                <a:latin typeface="Maven Pro"/>
                <a:sym typeface="Maven Pro"/>
              </a:rPr>
              <a:t>tesing</a:t>
            </a:r>
            <a:r>
              <a:rPr lang="en" sz="1800" dirty="0">
                <a:solidFill>
                  <a:schemeClr val="lt1"/>
                </a:solidFill>
                <a:latin typeface="Maven Pro"/>
                <a:sym typeface="Maven Pro"/>
              </a:rPr>
              <a:t> error: RF is still kind of complex.</a:t>
            </a:r>
            <a:endParaRPr sz="1800" dirty="0">
              <a:solidFill>
                <a:schemeClr val="lt1"/>
              </a:solidFill>
              <a:latin typeface="Maven Pro"/>
              <a:sym typeface="Maven Pro"/>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856"/>
        <p:cNvGrpSpPr/>
        <p:nvPr/>
      </p:nvGrpSpPr>
      <p:grpSpPr>
        <a:xfrm>
          <a:off x="0" y="0"/>
          <a:ext cx="0" cy="0"/>
          <a:chOff x="0" y="0"/>
          <a:chExt cx="0" cy="0"/>
        </a:xfrm>
      </p:grpSpPr>
      <p:sp>
        <p:nvSpPr>
          <p:cNvPr id="857" name="Google Shape;857;p46"/>
          <p:cNvSpPr txBox="1">
            <a:spLocks noGrp="1"/>
          </p:cNvSpPr>
          <p:nvPr>
            <p:ph type="title"/>
          </p:nvPr>
        </p:nvSpPr>
        <p:spPr>
          <a:xfrm>
            <a:off x="2037000" y="1496400"/>
            <a:ext cx="5070000" cy="2150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Conclusion</a:t>
            </a:r>
            <a:endParaRPr>
              <a:solidFill>
                <a:schemeClr val="accent3"/>
              </a:solidFill>
            </a:endParaRPr>
          </a:p>
        </p:txBody>
      </p:sp>
      <p:sp>
        <p:nvSpPr>
          <p:cNvPr id="858" name="Google Shape;858;p4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19</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47"/>
        <p:cNvGrpSpPr/>
        <p:nvPr/>
      </p:nvGrpSpPr>
      <p:grpSpPr>
        <a:xfrm>
          <a:off x="0" y="0"/>
          <a:ext cx="0" cy="0"/>
          <a:chOff x="0" y="0"/>
          <a:chExt cx="0" cy="0"/>
        </a:xfrm>
      </p:grpSpPr>
      <p:sp>
        <p:nvSpPr>
          <p:cNvPr id="548" name="Google Shape;548;p29"/>
          <p:cNvSpPr/>
          <p:nvPr/>
        </p:nvSpPr>
        <p:spPr>
          <a:xfrm>
            <a:off x="5782875" y="1868575"/>
            <a:ext cx="1085100" cy="1085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29"/>
          <p:cNvSpPr txBox="1">
            <a:spLocks noGrp="1"/>
          </p:cNvSpPr>
          <p:nvPr>
            <p:ph type="title" idx="2"/>
          </p:nvPr>
        </p:nvSpPr>
        <p:spPr>
          <a:xfrm>
            <a:off x="5834900" y="2122225"/>
            <a:ext cx="9810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rPr>
              <a:t>01</a:t>
            </a:r>
            <a:endParaRPr>
              <a:solidFill>
                <a:schemeClr val="dk2"/>
              </a:solidFill>
            </a:endParaRPr>
          </a:p>
        </p:txBody>
      </p:sp>
      <p:sp>
        <p:nvSpPr>
          <p:cNvPr id="550" name="Google Shape;550;p29"/>
          <p:cNvSpPr/>
          <p:nvPr/>
        </p:nvSpPr>
        <p:spPr>
          <a:xfrm>
            <a:off x="1370476" y="3869000"/>
            <a:ext cx="6279992" cy="104326"/>
          </a:xfrm>
          <a:custGeom>
            <a:avLst/>
            <a:gdLst/>
            <a:ahLst/>
            <a:cxnLst/>
            <a:rect l="l" t="t" r="r" b="b"/>
            <a:pathLst>
              <a:path w="143387" h="2382" extrusionOk="0">
                <a:moveTo>
                  <a:pt x="1185" y="0"/>
                </a:moveTo>
                <a:cubicBezTo>
                  <a:pt x="530" y="0"/>
                  <a:pt x="1" y="529"/>
                  <a:pt x="1" y="1184"/>
                </a:cubicBezTo>
                <a:cubicBezTo>
                  <a:pt x="1" y="1840"/>
                  <a:pt x="530" y="2382"/>
                  <a:pt x="1185" y="2382"/>
                </a:cubicBezTo>
                <a:lnTo>
                  <a:pt x="142189" y="2382"/>
                </a:lnTo>
                <a:cubicBezTo>
                  <a:pt x="142844" y="2382"/>
                  <a:pt x="143386" y="1840"/>
                  <a:pt x="143386" y="1184"/>
                </a:cubicBezTo>
                <a:cubicBezTo>
                  <a:pt x="143386" y="529"/>
                  <a:pt x="142844" y="0"/>
                  <a:pt x="142189"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29"/>
          <p:cNvSpPr/>
          <p:nvPr/>
        </p:nvSpPr>
        <p:spPr>
          <a:xfrm>
            <a:off x="1369950" y="3869000"/>
            <a:ext cx="5074478" cy="104326"/>
          </a:xfrm>
          <a:custGeom>
            <a:avLst/>
            <a:gdLst/>
            <a:ahLst/>
            <a:cxnLst/>
            <a:rect l="l" t="t" r="r" b="b"/>
            <a:pathLst>
              <a:path w="87904" h="2382" extrusionOk="0">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52" name="Google Shape;552;p29"/>
          <p:cNvCxnSpPr>
            <a:stCxn id="548" idx="2"/>
          </p:cNvCxnSpPr>
          <p:nvPr/>
        </p:nvCxnSpPr>
        <p:spPr>
          <a:xfrm>
            <a:off x="6325425" y="2953675"/>
            <a:ext cx="0" cy="978000"/>
          </a:xfrm>
          <a:prstGeom prst="straightConnector1">
            <a:avLst/>
          </a:prstGeom>
          <a:noFill/>
          <a:ln w="19050" cap="flat" cmpd="sng">
            <a:solidFill>
              <a:schemeClr val="accent2"/>
            </a:solidFill>
            <a:prstDash val="solid"/>
            <a:round/>
            <a:headEnd type="none" w="med" len="med"/>
            <a:tailEnd type="none" w="med" len="med"/>
          </a:ln>
        </p:spPr>
      </p:cxnSp>
      <p:sp>
        <p:nvSpPr>
          <p:cNvPr id="553" name="Google Shape;553;p2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a:t>
            </a:fld>
            <a:endParaRPr/>
          </a:p>
        </p:txBody>
      </p:sp>
      <p:sp>
        <p:nvSpPr>
          <p:cNvPr id="554" name="Google Shape;554;p29"/>
          <p:cNvSpPr txBox="1">
            <a:spLocks noGrp="1"/>
          </p:cNvSpPr>
          <p:nvPr>
            <p:ph type="ctrTitle"/>
          </p:nvPr>
        </p:nvSpPr>
        <p:spPr>
          <a:xfrm>
            <a:off x="1570200" y="1992475"/>
            <a:ext cx="3544200" cy="837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Introduction</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862"/>
        <p:cNvGrpSpPr/>
        <p:nvPr/>
      </p:nvGrpSpPr>
      <p:grpSpPr>
        <a:xfrm>
          <a:off x="0" y="0"/>
          <a:ext cx="0" cy="0"/>
          <a:chOff x="0" y="0"/>
          <a:chExt cx="0" cy="0"/>
        </a:xfrm>
      </p:grpSpPr>
      <p:sp>
        <p:nvSpPr>
          <p:cNvPr id="863" name="Google Shape;863;p4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20</a:t>
            </a:fld>
            <a:endParaRPr/>
          </a:p>
        </p:txBody>
      </p:sp>
      <p:sp>
        <p:nvSpPr>
          <p:cNvPr id="864" name="Google Shape;864;p47"/>
          <p:cNvSpPr txBox="1">
            <a:spLocks noGrp="1"/>
          </p:cNvSpPr>
          <p:nvPr>
            <p:ph type="ctrTitle" idx="4294967295"/>
          </p:nvPr>
        </p:nvSpPr>
        <p:spPr>
          <a:xfrm>
            <a:off x="618825" y="411675"/>
            <a:ext cx="4727700" cy="57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Conclusion</a:t>
            </a:r>
            <a:endParaRPr/>
          </a:p>
        </p:txBody>
      </p:sp>
      <p:sp>
        <p:nvSpPr>
          <p:cNvPr id="865" name="Google Shape;865;p47"/>
          <p:cNvSpPr/>
          <p:nvPr/>
        </p:nvSpPr>
        <p:spPr>
          <a:xfrm>
            <a:off x="794525" y="1417625"/>
            <a:ext cx="1977300" cy="920700"/>
          </a:xfrm>
          <a:prstGeom prst="round2DiagRect">
            <a:avLst>
              <a:gd name="adj1" fmla="val 16667"/>
              <a:gd name="adj2" fmla="val 0"/>
            </a:avLst>
          </a:prstGeom>
          <a:solidFill>
            <a:srgbClr val="E5CBD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Maven Pro"/>
                <a:ea typeface="Maven Pro"/>
                <a:cs typeface="Maven Pro"/>
                <a:sym typeface="Maven Pro"/>
              </a:rPr>
              <a:t>Problem Statement</a:t>
            </a:r>
            <a:endParaRPr>
              <a:latin typeface="Maven Pro"/>
              <a:ea typeface="Maven Pro"/>
              <a:cs typeface="Maven Pro"/>
              <a:sym typeface="Maven Pro"/>
            </a:endParaRPr>
          </a:p>
        </p:txBody>
      </p:sp>
      <p:sp>
        <p:nvSpPr>
          <p:cNvPr id="866" name="Google Shape;866;p47"/>
          <p:cNvSpPr/>
          <p:nvPr/>
        </p:nvSpPr>
        <p:spPr>
          <a:xfrm>
            <a:off x="3583350" y="1417625"/>
            <a:ext cx="1977300" cy="920700"/>
          </a:xfrm>
          <a:prstGeom prst="round2DiagRect">
            <a:avLst>
              <a:gd name="adj1" fmla="val 16667"/>
              <a:gd name="adj2" fmla="val 0"/>
            </a:avLst>
          </a:prstGeom>
          <a:solidFill>
            <a:srgbClr val="E5CBD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Maven Pro"/>
                <a:ea typeface="Maven Pro"/>
                <a:cs typeface="Maven Pro"/>
                <a:sym typeface="Maven Pro"/>
              </a:rPr>
              <a:t>Methodology</a:t>
            </a:r>
            <a:endParaRPr>
              <a:latin typeface="Maven Pro"/>
              <a:ea typeface="Maven Pro"/>
              <a:cs typeface="Maven Pro"/>
              <a:sym typeface="Maven Pro"/>
            </a:endParaRPr>
          </a:p>
        </p:txBody>
      </p:sp>
      <p:sp>
        <p:nvSpPr>
          <p:cNvPr id="867" name="Google Shape;867;p47"/>
          <p:cNvSpPr/>
          <p:nvPr/>
        </p:nvSpPr>
        <p:spPr>
          <a:xfrm>
            <a:off x="6372175" y="1417625"/>
            <a:ext cx="1977300" cy="920700"/>
          </a:xfrm>
          <a:prstGeom prst="round2DiagRect">
            <a:avLst>
              <a:gd name="adj1" fmla="val 16667"/>
              <a:gd name="adj2" fmla="val 0"/>
            </a:avLst>
          </a:prstGeom>
          <a:solidFill>
            <a:srgbClr val="E5CBD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Maven Pro"/>
                <a:ea typeface="Maven Pro"/>
                <a:cs typeface="Maven Pro"/>
                <a:sym typeface="Maven Pro"/>
              </a:rPr>
              <a:t>Results</a:t>
            </a:r>
            <a:endParaRPr>
              <a:latin typeface="Maven Pro"/>
              <a:ea typeface="Maven Pro"/>
              <a:cs typeface="Maven Pro"/>
              <a:sym typeface="Maven Pro"/>
            </a:endParaRPr>
          </a:p>
        </p:txBody>
      </p:sp>
      <p:sp>
        <p:nvSpPr>
          <p:cNvPr id="868" name="Google Shape;868;p47"/>
          <p:cNvSpPr/>
          <p:nvPr/>
        </p:nvSpPr>
        <p:spPr>
          <a:xfrm>
            <a:off x="2188938" y="2766475"/>
            <a:ext cx="1977300" cy="920700"/>
          </a:xfrm>
          <a:prstGeom prst="round2DiagRect">
            <a:avLst>
              <a:gd name="adj1" fmla="val 16667"/>
              <a:gd name="adj2" fmla="val 0"/>
            </a:avLst>
          </a:prstGeom>
          <a:solidFill>
            <a:srgbClr val="E5CBD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Maven Pro"/>
                <a:ea typeface="Maven Pro"/>
                <a:cs typeface="Maven Pro"/>
                <a:sym typeface="Maven Pro"/>
              </a:rPr>
              <a:t>Discussion</a:t>
            </a:r>
            <a:endParaRPr>
              <a:latin typeface="Maven Pro"/>
              <a:ea typeface="Maven Pro"/>
              <a:cs typeface="Maven Pro"/>
              <a:sym typeface="Maven Pro"/>
            </a:endParaRPr>
          </a:p>
        </p:txBody>
      </p:sp>
      <p:sp>
        <p:nvSpPr>
          <p:cNvPr id="869" name="Google Shape;869;p47"/>
          <p:cNvSpPr/>
          <p:nvPr/>
        </p:nvSpPr>
        <p:spPr>
          <a:xfrm>
            <a:off x="4977763" y="2766475"/>
            <a:ext cx="1977300" cy="920700"/>
          </a:xfrm>
          <a:prstGeom prst="round2DiagRect">
            <a:avLst>
              <a:gd name="adj1" fmla="val 16667"/>
              <a:gd name="adj2" fmla="val 0"/>
            </a:avLst>
          </a:prstGeom>
          <a:solidFill>
            <a:srgbClr val="E5CBD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Maven Pro"/>
                <a:ea typeface="Maven Pro"/>
                <a:cs typeface="Maven Pro"/>
                <a:sym typeface="Maven Pro"/>
              </a:rPr>
              <a:t>Future Work</a:t>
            </a:r>
            <a:endParaRPr>
              <a:latin typeface="Maven Pro"/>
              <a:ea typeface="Maven Pro"/>
              <a:cs typeface="Maven Pro"/>
              <a:sym typeface="Maven Pro"/>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856"/>
        <p:cNvGrpSpPr/>
        <p:nvPr/>
      </p:nvGrpSpPr>
      <p:grpSpPr>
        <a:xfrm>
          <a:off x="0" y="0"/>
          <a:ext cx="0" cy="0"/>
          <a:chOff x="0" y="0"/>
          <a:chExt cx="0" cy="0"/>
        </a:xfrm>
      </p:grpSpPr>
      <p:sp>
        <p:nvSpPr>
          <p:cNvPr id="857" name="Google Shape;857;p46"/>
          <p:cNvSpPr txBox="1">
            <a:spLocks noGrp="1"/>
          </p:cNvSpPr>
          <p:nvPr>
            <p:ph type="title"/>
          </p:nvPr>
        </p:nvSpPr>
        <p:spPr>
          <a:xfrm>
            <a:off x="2037000" y="1496400"/>
            <a:ext cx="5070000" cy="2150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a:t>
            </a:r>
            <a:r>
              <a:rPr lang="en-US" altLang="zh-CN" dirty="0"/>
              <a:t>hanks!</a:t>
            </a:r>
            <a:br>
              <a:rPr lang="en-US" altLang="zh-CN" dirty="0"/>
            </a:br>
            <a:r>
              <a:rPr lang="en-US" altLang="zh-CN" dirty="0"/>
              <a:t>Q &amp; A</a:t>
            </a:r>
            <a:endParaRPr dirty="0">
              <a:solidFill>
                <a:schemeClr val="accent3"/>
              </a:solidFill>
            </a:endParaRPr>
          </a:p>
        </p:txBody>
      </p:sp>
      <p:sp>
        <p:nvSpPr>
          <p:cNvPr id="858" name="Google Shape;858;p4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21</a:t>
            </a:fld>
            <a:endParaRPr/>
          </a:p>
        </p:txBody>
      </p:sp>
    </p:spTree>
    <p:extLst>
      <p:ext uri="{BB962C8B-B14F-4D97-AF65-F5344CB8AC3E}">
        <p14:creationId xmlns:p14="http://schemas.microsoft.com/office/powerpoint/2010/main" val="3166259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58"/>
        <p:cNvGrpSpPr/>
        <p:nvPr/>
      </p:nvGrpSpPr>
      <p:grpSpPr>
        <a:xfrm>
          <a:off x="0" y="0"/>
          <a:ext cx="0" cy="0"/>
          <a:chOff x="0" y="0"/>
          <a:chExt cx="0" cy="0"/>
        </a:xfrm>
      </p:grpSpPr>
      <p:sp>
        <p:nvSpPr>
          <p:cNvPr id="559" name="Google Shape;559;p30"/>
          <p:cNvSpPr/>
          <p:nvPr/>
        </p:nvSpPr>
        <p:spPr>
          <a:xfrm>
            <a:off x="3376350" y="1119425"/>
            <a:ext cx="2391300" cy="2948400"/>
          </a:xfrm>
          <a:prstGeom prst="roundRect">
            <a:avLst>
              <a:gd name="adj" fmla="val 4289"/>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ven Pro"/>
              <a:ea typeface="Maven Pro"/>
              <a:cs typeface="Maven Pro"/>
              <a:sym typeface="Maven Pro"/>
            </a:endParaRPr>
          </a:p>
        </p:txBody>
      </p:sp>
      <p:sp>
        <p:nvSpPr>
          <p:cNvPr id="560" name="Google Shape;560;p30"/>
          <p:cNvSpPr txBox="1">
            <a:spLocks noGrp="1"/>
          </p:cNvSpPr>
          <p:nvPr>
            <p:ph type="body" idx="1"/>
          </p:nvPr>
        </p:nvSpPr>
        <p:spPr>
          <a:xfrm>
            <a:off x="3288300" y="4378550"/>
            <a:ext cx="2391300" cy="4617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
              <a:t>Particles Matters 2.5</a:t>
            </a:r>
            <a:endParaRPr/>
          </a:p>
        </p:txBody>
      </p:sp>
      <p:sp>
        <p:nvSpPr>
          <p:cNvPr id="561" name="Google Shape;561;p30"/>
          <p:cNvSpPr txBox="1">
            <a:spLocks noGrp="1"/>
          </p:cNvSpPr>
          <p:nvPr>
            <p:ph type="ctrTitle"/>
          </p:nvPr>
        </p:nvSpPr>
        <p:spPr>
          <a:xfrm>
            <a:off x="618825" y="411675"/>
            <a:ext cx="26865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Motivation</a:t>
            </a:r>
            <a:endParaRPr/>
          </a:p>
        </p:txBody>
      </p:sp>
      <p:sp>
        <p:nvSpPr>
          <p:cNvPr id="562" name="Google Shape;562;p3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a:t>
            </a:fld>
            <a:endParaRPr/>
          </a:p>
        </p:txBody>
      </p:sp>
      <p:pic>
        <p:nvPicPr>
          <p:cNvPr id="563" name="Google Shape;563;p30"/>
          <p:cNvPicPr preferRelativeResize="0"/>
          <p:nvPr/>
        </p:nvPicPr>
        <p:blipFill>
          <a:blip r:embed="rId3">
            <a:alphaModFix/>
          </a:blip>
          <a:stretch>
            <a:fillRect/>
          </a:stretch>
        </p:blipFill>
        <p:spPr>
          <a:xfrm>
            <a:off x="3426375" y="1537825"/>
            <a:ext cx="2291250" cy="2067844"/>
          </a:xfrm>
          <a:prstGeom prst="rect">
            <a:avLst/>
          </a:prstGeom>
          <a:noFill/>
          <a:ln>
            <a:noFill/>
          </a:ln>
        </p:spPr>
      </p:pic>
      <p:grpSp>
        <p:nvGrpSpPr>
          <p:cNvPr id="564" name="Google Shape;564;p30"/>
          <p:cNvGrpSpPr/>
          <p:nvPr/>
        </p:nvGrpSpPr>
        <p:grpSpPr>
          <a:xfrm>
            <a:off x="3096230" y="986632"/>
            <a:ext cx="2775442" cy="3213988"/>
            <a:chOff x="2501950" y="1507050"/>
            <a:chExt cx="2328586" cy="2696525"/>
          </a:xfrm>
        </p:grpSpPr>
        <p:sp>
          <p:nvSpPr>
            <p:cNvPr id="565" name="Google Shape;565;p30"/>
            <p:cNvSpPr/>
            <p:nvPr/>
          </p:nvSpPr>
          <p:spPr>
            <a:xfrm>
              <a:off x="4032450" y="3778325"/>
              <a:ext cx="0" cy="25"/>
            </a:xfrm>
            <a:custGeom>
              <a:avLst/>
              <a:gdLst/>
              <a:ahLst/>
              <a:cxnLst/>
              <a:rect l="l" t="t" r="r" b="b"/>
              <a:pathLst>
                <a:path h="1" extrusionOk="0">
                  <a:moveTo>
                    <a:pt x="0" y="0"/>
                  </a:move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30"/>
            <p:cNvSpPr/>
            <p:nvPr/>
          </p:nvSpPr>
          <p:spPr>
            <a:xfrm>
              <a:off x="2656711" y="1507050"/>
              <a:ext cx="2173825" cy="2696525"/>
            </a:xfrm>
            <a:custGeom>
              <a:avLst/>
              <a:gdLst/>
              <a:ahLst/>
              <a:cxnLst/>
              <a:rect l="l" t="t" r="r" b="b"/>
              <a:pathLst>
                <a:path w="86953" h="107861" extrusionOk="0">
                  <a:moveTo>
                    <a:pt x="81393" y="927"/>
                  </a:moveTo>
                  <a:cubicBezTo>
                    <a:pt x="83963" y="927"/>
                    <a:pt x="86043" y="3008"/>
                    <a:pt x="86043" y="5577"/>
                  </a:cubicBezTo>
                  <a:lnTo>
                    <a:pt x="86043" y="102284"/>
                  </a:lnTo>
                  <a:cubicBezTo>
                    <a:pt x="86043" y="104854"/>
                    <a:pt x="83963" y="106934"/>
                    <a:pt x="81393" y="106934"/>
                  </a:cubicBezTo>
                  <a:lnTo>
                    <a:pt x="5559" y="106934"/>
                  </a:lnTo>
                  <a:cubicBezTo>
                    <a:pt x="2989" y="106934"/>
                    <a:pt x="909" y="104854"/>
                    <a:pt x="909" y="102284"/>
                  </a:cubicBezTo>
                  <a:lnTo>
                    <a:pt x="909" y="5577"/>
                  </a:lnTo>
                  <a:cubicBezTo>
                    <a:pt x="909" y="3008"/>
                    <a:pt x="2989" y="927"/>
                    <a:pt x="5559" y="927"/>
                  </a:cubicBezTo>
                  <a:close/>
                  <a:moveTo>
                    <a:pt x="5559" y="1"/>
                  </a:moveTo>
                  <a:cubicBezTo>
                    <a:pt x="2482" y="18"/>
                    <a:pt x="0" y="2501"/>
                    <a:pt x="0" y="5577"/>
                  </a:cubicBezTo>
                  <a:lnTo>
                    <a:pt x="0" y="102284"/>
                  </a:lnTo>
                  <a:cubicBezTo>
                    <a:pt x="0" y="105361"/>
                    <a:pt x="2482" y="107843"/>
                    <a:pt x="5559" y="107860"/>
                  </a:cubicBezTo>
                  <a:lnTo>
                    <a:pt x="81393" y="107860"/>
                  </a:lnTo>
                  <a:cubicBezTo>
                    <a:pt x="84470" y="107843"/>
                    <a:pt x="86952" y="105361"/>
                    <a:pt x="86952" y="102284"/>
                  </a:cubicBezTo>
                  <a:lnTo>
                    <a:pt x="86952" y="5577"/>
                  </a:lnTo>
                  <a:cubicBezTo>
                    <a:pt x="86952" y="2501"/>
                    <a:pt x="84470" y="18"/>
                    <a:pt x="81393" y="1"/>
                  </a:cubicBez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30"/>
            <p:cNvSpPr/>
            <p:nvPr/>
          </p:nvSpPr>
          <p:spPr>
            <a:xfrm>
              <a:off x="2501950" y="2406475"/>
              <a:ext cx="100100" cy="30175"/>
            </a:xfrm>
            <a:custGeom>
              <a:avLst/>
              <a:gdLst/>
              <a:ahLst/>
              <a:cxnLst/>
              <a:rect l="l" t="t" r="r" b="b"/>
              <a:pathLst>
                <a:path w="4004" h="1207" extrusionOk="0">
                  <a:moveTo>
                    <a:pt x="0" y="0"/>
                  </a:moveTo>
                  <a:lnTo>
                    <a:pt x="0" y="1207"/>
                  </a:lnTo>
                  <a:lnTo>
                    <a:pt x="4004" y="1207"/>
                  </a:lnTo>
                  <a:lnTo>
                    <a:pt x="4004"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30"/>
            <p:cNvSpPr/>
            <p:nvPr/>
          </p:nvSpPr>
          <p:spPr>
            <a:xfrm>
              <a:off x="2501950" y="2341800"/>
              <a:ext cx="100100" cy="30175"/>
            </a:xfrm>
            <a:custGeom>
              <a:avLst/>
              <a:gdLst/>
              <a:ahLst/>
              <a:cxnLst/>
              <a:rect l="l" t="t" r="r" b="b"/>
              <a:pathLst>
                <a:path w="4004" h="1207" extrusionOk="0">
                  <a:moveTo>
                    <a:pt x="0" y="0"/>
                  </a:moveTo>
                  <a:lnTo>
                    <a:pt x="0" y="1206"/>
                  </a:lnTo>
                  <a:lnTo>
                    <a:pt x="4004" y="1206"/>
                  </a:lnTo>
                  <a:lnTo>
                    <a:pt x="4004"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0"/>
            <p:cNvSpPr/>
            <p:nvPr/>
          </p:nvSpPr>
          <p:spPr>
            <a:xfrm>
              <a:off x="2501950" y="2471150"/>
              <a:ext cx="100100" cy="30175"/>
            </a:xfrm>
            <a:custGeom>
              <a:avLst/>
              <a:gdLst/>
              <a:ahLst/>
              <a:cxnLst/>
              <a:rect l="l" t="t" r="r" b="b"/>
              <a:pathLst>
                <a:path w="4004" h="1207" extrusionOk="0">
                  <a:moveTo>
                    <a:pt x="0" y="1"/>
                  </a:moveTo>
                  <a:lnTo>
                    <a:pt x="0" y="1207"/>
                  </a:lnTo>
                  <a:lnTo>
                    <a:pt x="4004" y="1207"/>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0"/>
            <p:cNvSpPr/>
            <p:nvPr/>
          </p:nvSpPr>
          <p:spPr>
            <a:xfrm>
              <a:off x="2501950" y="2535400"/>
              <a:ext cx="100100" cy="30600"/>
            </a:xfrm>
            <a:custGeom>
              <a:avLst/>
              <a:gdLst/>
              <a:ahLst/>
              <a:cxnLst/>
              <a:rect l="l" t="t" r="r" b="b"/>
              <a:pathLst>
                <a:path w="4004" h="1224" extrusionOk="0">
                  <a:moveTo>
                    <a:pt x="0" y="0"/>
                  </a:moveTo>
                  <a:lnTo>
                    <a:pt x="0" y="1224"/>
                  </a:lnTo>
                  <a:lnTo>
                    <a:pt x="4004" y="1224"/>
                  </a:lnTo>
                  <a:lnTo>
                    <a:pt x="4004"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0"/>
            <p:cNvSpPr/>
            <p:nvPr/>
          </p:nvSpPr>
          <p:spPr>
            <a:xfrm>
              <a:off x="2501950" y="2600075"/>
              <a:ext cx="100100" cy="30625"/>
            </a:xfrm>
            <a:custGeom>
              <a:avLst/>
              <a:gdLst/>
              <a:ahLst/>
              <a:cxnLst/>
              <a:rect l="l" t="t" r="r" b="b"/>
              <a:pathLst>
                <a:path w="4004" h="1225" extrusionOk="0">
                  <a:moveTo>
                    <a:pt x="0" y="1"/>
                  </a:moveTo>
                  <a:lnTo>
                    <a:pt x="0" y="1224"/>
                  </a:lnTo>
                  <a:lnTo>
                    <a:pt x="4004" y="1224"/>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0"/>
            <p:cNvSpPr/>
            <p:nvPr/>
          </p:nvSpPr>
          <p:spPr>
            <a:xfrm>
              <a:off x="2501950" y="2083075"/>
              <a:ext cx="100100" cy="30175"/>
            </a:xfrm>
            <a:custGeom>
              <a:avLst/>
              <a:gdLst/>
              <a:ahLst/>
              <a:cxnLst/>
              <a:rect l="l" t="t" r="r" b="b"/>
              <a:pathLst>
                <a:path w="4004" h="1207" extrusionOk="0">
                  <a:moveTo>
                    <a:pt x="0" y="0"/>
                  </a:moveTo>
                  <a:lnTo>
                    <a:pt x="0" y="1206"/>
                  </a:lnTo>
                  <a:lnTo>
                    <a:pt x="4004" y="1206"/>
                  </a:lnTo>
                  <a:lnTo>
                    <a:pt x="4004"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30"/>
            <p:cNvSpPr/>
            <p:nvPr/>
          </p:nvSpPr>
          <p:spPr>
            <a:xfrm>
              <a:off x="2501950" y="2018375"/>
              <a:ext cx="100100" cy="30200"/>
            </a:xfrm>
            <a:custGeom>
              <a:avLst/>
              <a:gdLst/>
              <a:ahLst/>
              <a:cxnLst/>
              <a:rect l="l" t="t" r="r" b="b"/>
              <a:pathLst>
                <a:path w="4004" h="1208" extrusionOk="0">
                  <a:moveTo>
                    <a:pt x="0" y="1"/>
                  </a:moveTo>
                  <a:lnTo>
                    <a:pt x="0" y="1207"/>
                  </a:lnTo>
                  <a:lnTo>
                    <a:pt x="4004" y="1207"/>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30"/>
            <p:cNvSpPr/>
            <p:nvPr/>
          </p:nvSpPr>
          <p:spPr>
            <a:xfrm>
              <a:off x="2501950" y="2147750"/>
              <a:ext cx="100100" cy="30175"/>
            </a:xfrm>
            <a:custGeom>
              <a:avLst/>
              <a:gdLst/>
              <a:ahLst/>
              <a:cxnLst/>
              <a:rect l="l" t="t" r="r" b="b"/>
              <a:pathLst>
                <a:path w="4004" h="1207" extrusionOk="0">
                  <a:moveTo>
                    <a:pt x="0" y="0"/>
                  </a:moveTo>
                  <a:lnTo>
                    <a:pt x="0" y="1207"/>
                  </a:lnTo>
                  <a:lnTo>
                    <a:pt x="4004" y="1207"/>
                  </a:lnTo>
                  <a:lnTo>
                    <a:pt x="4004"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0"/>
            <p:cNvSpPr/>
            <p:nvPr/>
          </p:nvSpPr>
          <p:spPr>
            <a:xfrm>
              <a:off x="2501950" y="2212425"/>
              <a:ext cx="100100" cy="30175"/>
            </a:xfrm>
            <a:custGeom>
              <a:avLst/>
              <a:gdLst/>
              <a:ahLst/>
              <a:cxnLst/>
              <a:rect l="l" t="t" r="r" b="b"/>
              <a:pathLst>
                <a:path w="4004" h="1207" extrusionOk="0">
                  <a:moveTo>
                    <a:pt x="0" y="1"/>
                  </a:moveTo>
                  <a:lnTo>
                    <a:pt x="0" y="1207"/>
                  </a:lnTo>
                  <a:lnTo>
                    <a:pt x="4004" y="1207"/>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0"/>
            <p:cNvSpPr/>
            <p:nvPr/>
          </p:nvSpPr>
          <p:spPr>
            <a:xfrm>
              <a:off x="2501950" y="2277100"/>
              <a:ext cx="100100" cy="30200"/>
            </a:xfrm>
            <a:custGeom>
              <a:avLst/>
              <a:gdLst/>
              <a:ahLst/>
              <a:cxnLst/>
              <a:rect l="l" t="t" r="r" b="b"/>
              <a:pathLst>
                <a:path w="4004" h="1208" extrusionOk="0">
                  <a:moveTo>
                    <a:pt x="0" y="1"/>
                  </a:moveTo>
                  <a:lnTo>
                    <a:pt x="0" y="1207"/>
                  </a:lnTo>
                  <a:lnTo>
                    <a:pt x="4004" y="1207"/>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0"/>
            <p:cNvSpPr/>
            <p:nvPr/>
          </p:nvSpPr>
          <p:spPr>
            <a:xfrm>
              <a:off x="2501950" y="1759650"/>
              <a:ext cx="100100" cy="30200"/>
            </a:xfrm>
            <a:custGeom>
              <a:avLst/>
              <a:gdLst/>
              <a:ahLst/>
              <a:cxnLst/>
              <a:rect l="l" t="t" r="r" b="b"/>
              <a:pathLst>
                <a:path w="4004" h="1208" extrusionOk="0">
                  <a:moveTo>
                    <a:pt x="0" y="1"/>
                  </a:moveTo>
                  <a:lnTo>
                    <a:pt x="0" y="1207"/>
                  </a:lnTo>
                  <a:lnTo>
                    <a:pt x="4004" y="1207"/>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0"/>
            <p:cNvSpPr/>
            <p:nvPr/>
          </p:nvSpPr>
          <p:spPr>
            <a:xfrm>
              <a:off x="2501950" y="1694975"/>
              <a:ext cx="100100" cy="30175"/>
            </a:xfrm>
            <a:custGeom>
              <a:avLst/>
              <a:gdLst/>
              <a:ahLst/>
              <a:cxnLst/>
              <a:rect l="l" t="t" r="r" b="b"/>
              <a:pathLst>
                <a:path w="4004" h="1207" extrusionOk="0">
                  <a:moveTo>
                    <a:pt x="0" y="1"/>
                  </a:moveTo>
                  <a:lnTo>
                    <a:pt x="0" y="1207"/>
                  </a:lnTo>
                  <a:lnTo>
                    <a:pt x="4004" y="1207"/>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0"/>
            <p:cNvSpPr/>
            <p:nvPr/>
          </p:nvSpPr>
          <p:spPr>
            <a:xfrm>
              <a:off x="2501950" y="1824350"/>
              <a:ext cx="100100" cy="30175"/>
            </a:xfrm>
            <a:custGeom>
              <a:avLst/>
              <a:gdLst/>
              <a:ahLst/>
              <a:cxnLst/>
              <a:rect l="l" t="t" r="r" b="b"/>
              <a:pathLst>
                <a:path w="4004" h="1207" extrusionOk="0">
                  <a:moveTo>
                    <a:pt x="0" y="0"/>
                  </a:moveTo>
                  <a:lnTo>
                    <a:pt x="0" y="1206"/>
                  </a:lnTo>
                  <a:lnTo>
                    <a:pt x="4004" y="1206"/>
                  </a:lnTo>
                  <a:lnTo>
                    <a:pt x="4004"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30"/>
            <p:cNvSpPr/>
            <p:nvPr/>
          </p:nvSpPr>
          <p:spPr>
            <a:xfrm>
              <a:off x="2501950" y="1889025"/>
              <a:ext cx="100100" cy="30175"/>
            </a:xfrm>
            <a:custGeom>
              <a:avLst/>
              <a:gdLst/>
              <a:ahLst/>
              <a:cxnLst/>
              <a:rect l="l" t="t" r="r" b="b"/>
              <a:pathLst>
                <a:path w="4004" h="1207" extrusionOk="0">
                  <a:moveTo>
                    <a:pt x="0" y="0"/>
                  </a:moveTo>
                  <a:lnTo>
                    <a:pt x="0" y="1207"/>
                  </a:lnTo>
                  <a:lnTo>
                    <a:pt x="4004" y="1207"/>
                  </a:lnTo>
                  <a:lnTo>
                    <a:pt x="4004"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30"/>
            <p:cNvSpPr/>
            <p:nvPr/>
          </p:nvSpPr>
          <p:spPr>
            <a:xfrm>
              <a:off x="2501950" y="1953700"/>
              <a:ext cx="100100" cy="30175"/>
            </a:xfrm>
            <a:custGeom>
              <a:avLst/>
              <a:gdLst/>
              <a:ahLst/>
              <a:cxnLst/>
              <a:rect l="l" t="t" r="r" b="b"/>
              <a:pathLst>
                <a:path w="4004" h="1207" extrusionOk="0">
                  <a:moveTo>
                    <a:pt x="0" y="1"/>
                  </a:moveTo>
                  <a:lnTo>
                    <a:pt x="0" y="1207"/>
                  </a:lnTo>
                  <a:lnTo>
                    <a:pt x="4004" y="1207"/>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0"/>
            <p:cNvSpPr/>
            <p:nvPr/>
          </p:nvSpPr>
          <p:spPr>
            <a:xfrm>
              <a:off x="2501950" y="2668250"/>
              <a:ext cx="100100" cy="1423000"/>
            </a:xfrm>
            <a:custGeom>
              <a:avLst/>
              <a:gdLst/>
              <a:ahLst/>
              <a:cxnLst/>
              <a:rect l="l" t="t" r="r" b="b"/>
              <a:pathLst>
                <a:path w="4004" h="56920" extrusionOk="0">
                  <a:moveTo>
                    <a:pt x="0" y="1"/>
                  </a:moveTo>
                  <a:lnTo>
                    <a:pt x="0" y="56920"/>
                  </a:lnTo>
                  <a:lnTo>
                    <a:pt x="4004" y="56920"/>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3" name="Google Shape;583;p30"/>
          <p:cNvSpPr/>
          <p:nvPr/>
        </p:nvSpPr>
        <p:spPr>
          <a:xfrm>
            <a:off x="25900" y="2342350"/>
            <a:ext cx="3279531" cy="9850"/>
          </a:xfrm>
          <a:custGeom>
            <a:avLst/>
            <a:gdLst/>
            <a:ahLst/>
            <a:cxnLst/>
            <a:rect l="l" t="t" r="r" b="b"/>
            <a:pathLst>
              <a:path w="99750" h="211" extrusionOk="0">
                <a:moveTo>
                  <a:pt x="1" y="1"/>
                </a:moveTo>
                <a:lnTo>
                  <a:pt x="1" y="210"/>
                </a:lnTo>
                <a:lnTo>
                  <a:pt x="99749" y="210"/>
                </a:lnTo>
                <a:lnTo>
                  <a:pt x="99749" y="1"/>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0"/>
          <p:cNvSpPr/>
          <p:nvPr/>
        </p:nvSpPr>
        <p:spPr>
          <a:xfrm rot="5400000">
            <a:off x="7014925" y="952949"/>
            <a:ext cx="995037" cy="3281365"/>
          </a:xfrm>
          <a:custGeom>
            <a:avLst/>
            <a:gdLst/>
            <a:ahLst/>
            <a:cxnLst/>
            <a:rect l="l" t="t" r="r" b="b"/>
            <a:pathLst>
              <a:path w="43319" h="94995" extrusionOk="0">
                <a:moveTo>
                  <a:pt x="0" y="1"/>
                </a:moveTo>
                <a:lnTo>
                  <a:pt x="0" y="30716"/>
                </a:lnTo>
                <a:lnTo>
                  <a:pt x="43127" y="30716"/>
                </a:lnTo>
                <a:lnTo>
                  <a:pt x="43127" y="94994"/>
                </a:lnTo>
                <a:lnTo>
                  <a:pt x="43319" y="94994"/>
                </a:lnTo>
                <a:lnTo>
                  <a:pt x="43319" y="30523"/>
                </a:lnTo>
                <a:lnTo>
                  <a:pt x="210" y="30523"/>
                </a:lnTo>
                <a:lnTo>
                  <a:pt x="210" y="1"/>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30"/>
          <p:cNvSpPr txBox="1"/>
          <p:nvPr/>
        </p:nvSpPr>
        <p:spPr>
          <a:xfrm>
            <a:off x="3376351" y="3655325"/>
            <a:ext cx="2341200" cy="261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500"/>
              <a:t>Figure from https://sdxw.iqilu.com/share/YS0yMS02Nzc3MTk.html</a:t>
            </a:r>
            <a:endParaRPr sz="5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89"/>
        <p:cNvGrpSpPr/>
        <p:nvPr/>
      </p:nvGrpSpPr>
      <p:grpSpPr>
        <a:xfrm>
          <a:off x="0" y="0"/>
          <a:ext cx="0" cy="0"/>
          <a:chOff x="0" y="0"/>
          <a:chExt cx="0" cy="0"/>
        </a:xfrm>
      </p:grpSpPr>
      <p:sp>
        <p:nvSpPr>
          <p:cNvPr id="590" name="Google Shape;590;p31"/>
          <p:cNvSpPr/>
          <p:nvPr/>
        </p:nvSpPr>
        <p:spPr>
          <a:xfrm>
            <a:off x="1043600" y="2258750"/>
            <a:ext cx="1881300" cy="18813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91" name="Google Shape;591;p31"/>
          <p:cNvCxnSpPr>
            <a:stCxn id="590" idx="3"/>
            <a:endCxn id="592" idx="1"/>
          </p:cNvCxnSpPr>
          <p:nvPr/>
        </p:nvCxnSpPr>
        <p:spPr>
          <a:xfrm>
            <a:off x="2924900" y="3199400"/>
            <a:ext cx="3294300" cy="600"/>
          </a:xfrm>
          <a:prstGeom prst="bentConnector3">
            <a:avLst>
              <a:gd name="adj1" fmla="val 49998"/>
            </a:avLst>
          </a:prstGeom>
          <a:noFill/>
          <a:ln w="9525" cap="flat" cmpd="sng">
            <a:solidFill>
              <a:schemeClr val="lt2"/>
            </a:solidFill>
            <a:prstDash val="solid"/>
            <a:round/>
            <a:headEnd type="none" w="med" len="med"/>
            <a:tailEnd type="none" w="med" len="med"/>
          </a:ln>
        </p:spPr>
      </p:cxnSp>
      <p:sp>
        <p:nvSpPr>
          <p:cNvPr id="592" name="Google Shape;592;p31"/>
          <p:cNvSpPr/>
          <p:nvPr/>
        </p:nvSpPr>
        <p:spPr>
          <a:xfrm>
            <a:off x="6219100" y="2258750"/>
            <a:ext cx="1881300" cy="1881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31"/>
          <p:cNvSpPr txBox="1">
            <a:spLocks noGrp="1"/>
          </p:cNvSpPr>
          <p:nvPr>
            <p:ph type="ctrTitle" idx="8"/>
          </p:nvPr>
        </p:nvSpPr>
        <p:spPr>
          <a:xfrm>
            <a:off x="621630" y="411675"/>
            <a:ext cx="58887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Problem Statement</a:t>
            </a:r>
            <a:endParaRPr sz="3000"/>
          </a:p>
        </p:txBody>
      </p:sp>
      <p:sp>
        <p:nvSpPr>
          <p:cNvPr id="594" name="Google Shape;594;p31"/>
          <p:cNvSpPr txBox="1">
            <a:spLocks noGrp="1"/>
          </p:cNvSpPr>
          <p:nvPr>
            <p:ph type="ctrTitle" idx="2"/>
          </p:nvPr>
        </p:nvSpPr>
        <p:spPr>
          <a:xfrm>
            <a:off x="834350" y="2877350"/>
            <a:ext cx="2299800" cy="790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700">
                <a:solidFill>
                  <a:schemeClr val="dk2"/>
                </a:solidFill>
              </a:rPr>
              <a:t>Short Term Prediction</a:t>
            </a:r>
            <a:endParaRPr sz="2700">
              <a:solidFill>
                <a:schemeClr val="dk2"/>
              </a:solidFill>
            </a:endParaRPr>
          </a:p>
        </p:txBody>
      </p:sp>
      <p:sp>
        <p:nvSpPr>
          <p:cNvPr id="595" name="Google Shape;595;p31"/>
          <p:cNvSpPr/>
          <p:nvPr/>
        </p:nvSpPr>
        <p:spPr>
          <a:xfrm>
            <a:off x="3631350" y="2259050"/>
            <a:ext cx="1881300" cy="18813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3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a:t>
            </a:fld>
            <a:endParaRPr/>
          </a:p>
        </p:txBody>
      </p:sp>
      <p:sp>
        <p:nvSpPr>
          <p:cNvPr id="597" name="Google Shape;597;p31"/>
          <p:cNvSpPr txBox="1">
            <a:spLocks noGrp="1"/>
          </p:cNvSpPr>
          <p:nvPr>
            <p:ph type="ctrTitle" idx="2"/>
          </p:nvPr>
        </p:nvSpPr>
        <p:spPr>
          <a:xfrm>
            <a:off x="3422100" y="2877350"/>
            <a:ext cx="2299800" cy="832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700">
                <a:solidFill>
                  <a:schemeClr val="dk2"/>
                </a:solidFill>
              </a:rPr>
              <a:t>Long Term </a:t>
            </a:r>
            <a:endParaRPr sz="2700">
              <a:solidFill>
                <a:schemeClr val="dk2"/>
              </a:solidFill>
            </a:endParaRPr>
          </a:p>
          <a:p>
            <a:pPr marL="0" lvl="0" indent="0" algn="ctr" rtl="0">
              <a:spcBef>
                <a:spcPts val="0"/>
              </a:spcBef>
              <a:spcAft>
                <a:spcPts val="0"/>
              </a:spcAft>
              <a:buNone/>
            </a:pPr>
            <a:r>
              <a:rPr lang="en" sz="2700">
                <a:solidFill>
                  <a:schemeClr val="dk2"/>
                </a:solidFill>
              </a:rPr>
              <a:t>Prediction</a:t>
            </a:r>
            <a:endParaRPr sz="2700">
              <a:solidFill>
                <a:schemeClr val="dk2"/>
              </a:solidFill>
            </a:endParaRPr>
          </a:p>
        </p:txBody>
      </p:sp>
      <p:sp>
        <p:nvSpPr>
          <p:cNvPr id="598" name="Google Shape;598;p31"/>
          <p:cNvSpPr txBox="1">
            <a:spLocks noGrp="1"/>
          </p:cNvSpPr>
          <p:nvPr>
            <p:ph type="ctrTitle" idx="2"/>
          </p:nvPr>
        </p:nvSpPr>
        <p:spPr>
          <a:xfrm>
            <a:off x="6009849" y="2877050"/>
            <a:ext cx="2299800" cy="644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700">
                <a:solidFill>
                  <a:schemeClr val="dk2"/>
                </a:solidFill>
              </a:rPr>
              <a:t>Interpolation</a:t>
            </a:r>
            <a:endParaRPr sz="2700">
              <a:solidFill>
                <a:schemeClr val="dk2"/>
              </a:solidFill>
            </a:endParaRPr>
          </a:p>
        </p:txBody>
      </p:sp>
      <p:pic>
        <p:nvPicPr>
          <p:cNvPr id="599" name="Google Shape;599;p31"/>
          <p:cNvPicPr preferRelativeResize="0"/>
          <p:nvPr/>
        </p:nvPicPr>
        <p:blipFill>
          <a:blip r:embed="rId3">
            <a:alphaModFix/>
          </a:blip>
          <a:stretch>
            <a:fillRect/>
          </a:stretch>
        </p:blipFill>
        <p:spPr>
          <a:xfrm>
            <a:off x="3924838" y="676300"/>
            <a:ext cx="1294425" cy="1294425"/>
          </a:xfrm>
          <a:prstGeom prst="rect">
            <a:avLst/>
          </a:prstGeom>
          <a:noFill/>
          <a:ln>
            <a:noFill/>
          </a:ln>
        </p:spPr>
      </p:pic>
      <p:sp>
        <p:nvSpPr>
          <p:cNvPr id="600" name="Google Shape;600;p31"/>
          <p:cNvSpPr txBox="1"/>
          <p:nvPr/>
        </p:nvSpPr>
        <p:spPr>
          <a:xfrm>
            <a:off x="4275507" y="1500668"/>
            <a:ext cx="8007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solidFill>
                  <a:schemeClr val="dk2"/>
                </a:solidFill>
                <a:latin typeface="Maven Pro"/>
                <a:ea typeface="Maven Pro"/>
                <a:cs typeface="Maven Pro"/>
                <a:sym typeface="Maven Pro"/>
              </a:rPr>
              <a:t>Data</a:t>
            </a:r>
            <a:endParaRPr sz="1500">
              <a:solidFill>
                <a:schemeClr val="dk2"/>
              </a:solidFill>
              <a:latin typeface="Maven Pro"/>
              <a:ea typeface="Maven Pro"/>
              <a:cs typeface="Maven Pro"/>
              <a:sym typeface="Maven Pro"/>
            </a:endParaRPr>
          </a:p>
        </p:txBody>
      </p:sp>
      <p:sp>
        <p:nvSpPr>
          <p:cNvPr id="601" name="Google Shape;601;p31"/>
          <p:cNvSpPr txBox="1"/>
          <p:nvPr/>
        </p:nvSpPr>
        <p:spPr>
          <a:xfrm>
            <a:off x="4286329" y="1240964"/>
            <a:ext cx="8007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solidFill>
                  <a:schemeClr val="dk2"/>
                </a:solidFill>
                <a:latin typeface="Maven Pro"/>
                <a:ea typeface="Maven Pro"/>
                <a:cs typeface="Maven Pro"/>
                <a:sym typeface="Maven Pro"/>
              </a:rPr>
              <a:t>Data</a:t>
            </a:r>
            <a:endParaRPr sz="1500">
              <a:solidFill>
                <a:schemeClr val="dk2"/>
              </a:solidFill>
              <a:latin typeface="Maven Pro"/>
              <a:ea typeface="Maven Pro"/>
              <a:cs typeface="Maven Pro"/>
              <a:sym typeface="Maven Pro"/>
            </a:endParaRPr>
          </a:p>
        </p:txBody>
      </p:sp>
      <p:sp>
        <p:nvSpPr>
          <p:cNvPr id="602" name="Google Shape;602;p31"/>
          <p:cNvSpPr txBox="1"/>
          <p:nvPr/>
        </p:nvSpPr>
        <p:spPr>
          <a:xfrm>
            <a:off x="4275507" y="959599"/>
            <a:ext cx="8007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solidFill>
                  <a:schemeClr val="dk2"/>
                </a:solidFill>
                <a:latin typeface="Maven Pro"/>
                <a:ea typeface="Maven Pro"/>
                <a:cs typeface="Maven Pro"/>
                <a:sym typeface="Maven Pro"/>
              </a:rPr>
              <a:t>Data</a:t>
            </a:r>
            <a:endParaRPr sz="1500">
              <a:solidFill>
                <a:schemeClr val="dk2"/>
              </a:solidFill>
              <a:latin typeface="Maven Pro"/>
              <a:ea typeface="Maven Pro"/>
              <a:cs typeface="Maven Pro"/>
              <a:sym typeface="Maven Pro"/>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6"/>
        <p:cNvGrpSpPr/>
        <p:nvPr/>
      </p:nvGrpSpPr>
      <p:grpSpPr>
        <a:xfrm>
          <a:off x="0" y="0"/>
          <a:ext cx="0" cy="0"/>
          <a:chOff x="0" y="0"/>
          <a:chExt cx="0" cy="0"/>
        </a:xfrm>
      </p:grpSpPr>
      <p:sp>
        <p:nvSpPr>
          <p:cNvPr id="607" name="Google Shape;607;p32"/>
          <p:cNvSpPr txBox="1">
            <a:spLocks noGrp="1"/>
          </p:cNvSpPr>
          <p:nvPr>
            <p:ph type="ctrTitle"/>
          </p:nvPr>
        </p:nvSpPr>
        <p:spPr>
          <a:xfrm>
            <a:off x="618825" y="411675"/>
            <a:ext cx="47277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Challenges</a:t>
            </a:r>
            <a:endParaRPr/>
          </a:p>
        </p:txBody>
      </p:sp>
      <p:sp>
        <p:nvSpPr>
          <p:cNvPr id="608" name="Google Shape;608;p32"/>
          <p:cNvSpPr txBox="1">
            <a:spLocks noGrp="1"/>
          </p:cNvSpPr>
          <p:nvPr>
            <p:ph type="ctrTitle" idx="4294967295"/>
          </p:nvPr>
        </p:nvSpPr>
        <p:spPr>
          <a:xfrm>
            <a:off x="4497750" y="1614525"/>
            <a:ext cx="2040300" cy="644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800"/>
              <a:t>Handle Missing and Noisy Data</a:t>
            </a:r>
            <a:endParaRPr sz="1800"/>
          </a:p>
        </p:txBody>
      </p:sp>
      <p:sp>
        <p:nvSpPr>
          <p:cNvPr id="609" name="Google Shape;609;p32"/>
          <p:cNvSpPr/>
          <p:nvPr/>
        </p:nvSpPr>
        <p:spPr>
          <a:xfrm>
            <a:off x="5439938" y="1337773"/>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32"/>
          <p:cNvSpPr txBox="1">
            <a:spLocks noGrp="1"/>
          </p:cNvSpPr>
          <p:nvPr>
            <p:ph type="ctrTitle" idx="4294967295"/>
          </p:nvPr>
        </p:nvSpPr>
        <p:spPr>
          <a:xfrm>
            <a:off x="6437438" y="2395575"/>
            <a:ext cx="2040300" cy="765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800"/>
              <a:t>Capture Underlying Patterns</a:t>
            </a:r>
            <a:endParaRPr sz="1800"/>
          </a:p>
        </p:txBody>
      </p:sp>
      <p:sp>
        <p:nvSpPr>
          <p:cNvPr id="611" name="Google Shape;611;p32"/>
          <p:cNvSpPr/>
          <p:nvPr/>
        </p:nvSpPr>
        <p:spPr>
          <a:xfrm>
            <a:off x="7379613" y="2192401"/>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32"/>
          <p:cNvSpPr txBox="1">
            <a:spLocks noGrp="1"/>
          </p:cNvSpPr>
          <p:nvPr>
            <p:ph type="ctrTitle" idx="4294967295"/>
          </p:nvPr>
        </p:nvSpPr>
        <p:spPr>
          <a:xfrm>
            <a:off x="4792350" y="3347700"/>
            <a:ext cx="14511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800"/>
              <a:t>Parameters Tuning</a:t>
            </a:r>
            <a:endParaRPr sz="1800"/>
          </a:p>
        </p:txBody>
      </p:sp>
      <p:sp>
        <p:nvSpPr>
          <p:cNvPr id="613" name="Google Shape;613;p32"/>
          <p:cNvSpPr/>
          <p:nvPr/>
        </p:nvSpPr>
        <p:spPr>
          <a:xfrm>
            <a:off x="5439938" y="3047225"/>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3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5</a:t>
            </a:fld>
            <a:endParaRPr/>
          </a:p>
        </p:txBody>
      </p:sp>
      <p:pic>
        <p:nvPicPr>
          <p:cNvPr id="615" name="Google Shape;615;p32"/>
          <p:cNvPicPr preferRelativeResize="0"/>
          <p:nvPr/>
        </p:nvPicPr>
        <p:blipFill>
          <a:blip r:embed="rId3">
            <a:alphaModFix/>
          </a:blip>
          <a:stretch>
            <a:fillRect/>
          </a:stretch>
        </p:blipFill>
        <p:spPr>
          <a:xfrm>
            <a:off x="922350" y="1169925"/>
            <a:ext cx="1178850" cy="1178850"/>
          </a:xfrm>
          <a:prstGeom prst="rect">
            <a:avLst/>
          </a:prstGeom>
          <a:noFill/>
          <a:ln>
            <a:noFill/>
          </a:ln>
        </p:spPr>
      </p:pic>
      <p:pic>
        <p:nvPicPr>
          <p:cNvPr id="616" name="Google Shape;616;p32"/>
          <p:cNvPicPr preferRelativeResize="0"/>
          <p:nvPr/>
        </p:nvPicPr>
        <p:blipFill>
          <a:blip r:embed="rId3">
            <a:alphaModFix/>
          </a:blip>
          <a:stretch>
            <a:fillRect/>
          </a:stretch>
        </p:blipFill>
        <p:spPr>
          <a:xfrm>
            <a:off x="2756638" y="1982325"/>
            <a:ext cx="1178850" cy="1178850"/>
          </a:xfrm>
          <a:prstGeom prst="rect">
            <a:avLst/>
          </a:prstGeom>
          <a:noFill/>
          <a:ln>
            <a:noFill/>
          </a:ln>
        </p:spPr>
      </p:pic>
      <p:pic>
        <p:nvPicPr>
          <p:cNvPr id="617" name="Google Shape;617;p32"/>
          <p:cNvPicPr preferRelativeResize="0"/>
          <p:nvPr/>
        </p:nvPicPr>
        <p:blipFill>
          <a:blip r:embed="rId3">
            <a:alphaModFix/>
          </a:blip>
          <a:stretch>
            <a:fillRect/>
          </a:stretch>
        </p:blipFill>
        <p:spPr>
          <a:xfrm>
            <a:off x="1402700" y="3203600"/>
            <a:ext cx="1178850" cy="11788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21"/>
        <p:cNvGrpSpPr/>
        <p:nvPr/>
      </p:nvGrpSpPr>
      <p:grpSpPr>
        <a:xfrm>
          <a:off x="0" y="0"/>
          <a:ext cx="0" cy="0"/>
          <a:chOff x="0" y="0"/>
          <a:chExt cx="0" cy="0"/>
        </a:xfrm>
      </p:grpSpPr>
      <p:sp>
        <p:nvSpPr>
          <p:cNvPr id="622" name="Google Shape;622;p33"/>
          <p:cNvSpPr/>
          <p:nvPr/>
        </p:nvSpPr>
        <p:spPr>
          <a:xfrm>
            <a:off x="5782875" y="1868575"/>
            <a:ext cx="1085100" cy="1085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33"/>
          <p:cNvSpPr txBox="1">
            <a:spLocks noGrp="1"/>
          </p:cNvSpPr>
          <p:nvPr>
            <p:ph type="title" idx="2"/>
          </p:nvPr>
        </p:nvSpPr>
        <p:spPr>
          <a:xfrm>
            <a:off x="5834900" y="2122225"/>
            <a:ext cx="9810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rPr>
              <a:t>02</a:t>
            </a:r>
            <a:endParaRPr>
              <a:solidFill>
                <a:schemeClr val="dk2"/>
              </a:solidFill>
            </a:endParaRPr>
          </a:p>
        </p:txBody>
      </p:sp>
      <p:sp>
        <p:nvSpPr>
          <p:cNvPr id="624" name="Google Shape;624;p33"/>
          <p:cNvSpPr/>
          <p:nvPr/>
        </p:nvSpPr>
        <p:spPr>
          <a:xfrm>
            <a:off x="1370476" y="3869000"/>
            <a:ext cx="6279992" cy="104326"/>
          </a:xfrm>
          <a:custGeom>
            <a:avLst/>
            <a:gdLst/>
            <a:ahLst/>
            <a:cxnLst/>
            <a:rect l="l" t="t" r="r" b="b"/>
            <a:pathLst>
              <a:path w="143387" h="2382" extrusionOk="0">
                <a:moveTo>
                  <a:pt x="1185" y="0"/>
                </a:moveTo>
                <a:cubicBezTo>
                  <a:pt x="530" y="0"/>
                  <a:pt x="1" y="529"/>
                  <a:pt x="1" y="1184"/>
                </a:cubicBezTo>
                <a:cubicBezTo>
                  <a:pt x="1" y="1840"/>
                  <a:pt x="530" y="2382"/>
                  <a:pt x="1185" y="2382"/>
                </a:cubicBezTo>
                <a:lnTo>
                  <a:pt x="142189" y="2382"/>
                </a:lnTo>
                <a:cubicBezTo>
                  <a:pt x="142844" y="2382"/>
                  <a:pt x="143386" y="1840"/>
                  <a:pt x="143386" y="1184"/>
                </a:cubicBezTo>
                <a:cubicBezTo>
                  <a:pt x="143386" y="529"/>
                  <a:pt x="142844" y="0"/>
                  <a:pt x="1421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33"/>
          <p:cNvSpPr/>
          <p:nvPr/>
        </p:nvSpPr>
        <p:spPr>
          <a:xfrm>
            <a:off x="1369950" y="3869000"/>
            <a:ext cx="5074478" cy="104326"/>
          </a:xfrm>
          <a:custGeom>
            <a:avLst/>
            <a:gdLst/>
            <a:ahLst/>
            <a:cxnLst/>
            <a:rect l="l" t="t" r="r" b="b"/>
            <a:pathLst>
              <a:path w="87904" h="2382" extrusionOk="0">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26" name="Google Shape;626;p33"/>
          <p:cNvCxnSpPr>
            <a:stCxn id="622" idx="2"/>
          </p:cNvCxnSpPr>
          <p:nvPr/>
        </p:nvCxnSpPr>
        <p:spPr>
          <a:xfrm>
            <a:off x="6325425" y="2953675"/>
            <a:ext cx="0" cy="978000"/>
          </a:xfrm>
          <a:prstGeom prst="straightConnector1">
            <a:avLst/>
          </a:prstGeom>
          <a:noFill/>
          <a:ln w="19050" cap="flat" cmpd="sng">
            <a:solidFill>
              <a:schemeClr val="accent2"/>
            </a:solidFill>
            <a:prstDash val="solid"/>
            <a:round/>
            <a:headEnd type="none" w="med" len="med"/>
            <a:tailEnd type="none" w="med" len="med"/>
          </a:ln>
        </p:spPr>
      </p:cxnSp>
      <p:sp>
        <p:nvSpPr>
          <p:cNvPr id="627" name="Google Shape;627;p3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6</a:t>
            </a:fld>
            <a:endParaRPr/>
          </a:p>
        </p:txBody>
      </p:sp>
      <p:sp>
        <p:nvSpPr>
          <p:cNvPr id="628" name="Google Shape;628;p33"/>
          <p:cNvSpPr txBox="1">
            <a:spLocks noGrp="1"/>
          </p:cNvSpPr>
          <p:nvPr>
            <p:ph type="ctrTitle"/>
          </p:nvPr>
        </p:nvSpPr>
        <p:spPr>
          <a:xfrm>
            <a:off x="1570200" y="1539050"/>
            <a:ext cx="3544200" cy="1744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Literature Review</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32"/>
        <p:cNvGrpSpPr/>
        <p:nvPr/>
      </p:nvGrpSpPr>
      <p:grpSpPr>
        <a:xfrm>
          <a:off x="0" y="0"/>
          <a:ext cx="0" cy="0"/>
          <a:chOff x="0" y="0"/>
          <a:chExt cx="0" cy="0"/>
        </a:xfrm>
      </p:grpSpPr>
      <p:sp>
        <p:nvSpPr>
          <p:cNvPr id="633" name="Google Shape;633;p34"/>
          <p:cNvSpPr txBox="1">
            <a:spLocks noGrp="1"/>
          </p:cNvSpPr>
          <p:nvPr>
            <p:ph type="ctrTitle" idx="4"/>
          </p:nvPr>
        </p:nvSpPr>
        <p:spPr>
          <a:xfrm>
            <a:off x="618825" y="411675"/>
            <a:ext cx="61536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Literature applied models</a:t>
            </a:r>
            <a:endParaRPr/>
          </a:p>
        </p:txBody>
      </p:sp>
      <p:sp>
        <p:nvSpPr>
          <p:cNvPr id="634" name="Google Shape;634;p34"/>
          <p:cNvSpPr txBox="1">
            <a:spLocks noGrp="1"/>
          </p:cNvSpPr>
          <p:nvPr>
            <p:ph type="ctrTitle"/>
          </p:nvPr>
        </p:nvSpPr>
        <p:spPr>
          <a:xfrm>
            <a:off x="931219" y="1196025"/>
            <a:ext cx="16152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CNN-RF</a:t>
            </a:r>
            <a:endParaRPr/>
          </a:p>
        </p:txBody>
      </p:sp>
      <p:sp>
        <p:nvSpPr>
          <p:cNvPr id="635" name="Google Shape;635;p34"/>
          <p:cNvSpPr txBox="1">
            <a:spLocks noGrp="1"/>
          </p:cNvSpPr>
          <p:nvPr>
            <p:ph type="subTitle" idx="1"/>
          </p:nvPr>
        </p:nvSpPr>
        <p:spPr>
          <a:xfrm>
            <a:off x="923625" y="1658727"/>
            <a:ext cx="2620500" cy="142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Combines Convolutional Neural Networks with the Random Forest algorithm</a:t>
            </a:r>
            <a:endParaRPr/>
          </a:p>
          <a:p>
            <a:pPr marL="0" lvl="0" indent="0" algn="l" rtl="0">
              <a:spcBef>
                <a:spcPts val="0"/>
              </a:spcBef>
              <a:spcAft>
                <a:spcPts val="0"/>
              </a:spcAft>
              <a:buNone/>
            </a:pPr>
            <a:endParaRPr/>
          </a:p>
        </p:txBody>
      </p:sp>
      <p:sp>
        <p:nvSpPr>
          <p:cNvPr id="636" name="Google Shape;636;p34"/>
          <p:cNvSpPr txBox="1">
            <a:spLocks noGrp="1"/>
          </p:cNvSpPr>
          <p:nvPr>
            <p:ph type="ctrTitle" idx="2"/>
          </p:nvPr>
        </p:nvSpPr>
        <p:spPr>
          <a:xfrm>
            <a:off x="6495150" y="1196025"/>
            <a:ext cx="16926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CLSTM-GPR</a:t>
            </a:r>
            <a:endParaRPr/>
          </a:p>
        </p:txBody>
      </p:sp>
      <p:sp>
        <p:nvSpPr>
          <p:cNvPr id="637" name="Google Shape;637;p34"/>
          <p:cNvSpPr txBox="1">
            <a:spLocks noGrp="1"/>
          </p:cNvSpPr>
          <p:nvPr>
            <p:ph type="subTitle" idx="3"/>
          </p:nvPr>
        </p:nvSpPr>
        <p:spPr>
          <a:xfrm>
            <a:off x="5450166" y="1684093"/>
            <a:ext cx="2737500" cy="1112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CNN with long short-term Memory networks. </a:t>
            </a:r>
            <a:endParaRPr/>
          </a:p>
          <a:p>
            <a:pPr marL="0" lvl="0" indent="0" algn="r" rtl="0">
              <a:spcBef>
                <a:spcPts val="0"/>
              </a:spcBef>
              <a:spcAft>
                <a:spcPts val="0"/>
              </a:spcAft>
              <a:buNone/>
            </a:pPr>
            <a:r>
              <a:rPr lang="en"/>
              <a:t>Refined by Gaussian Process Regression </a:t>
            </a:r>
            <a:endParaRPr/>
          </a:p>
          <a:p>
            <a:pPr marL="0" lvl="0" indent="0" algn="r" rtl="0">
              <a:spcBef>
                <a:spcPts val="0"/>
              </a:spcBef>
              <a:spcAft>
                <a:spcPts val="0"/>
              </a:spcAft>
              <a:buNone/>
            </a:pPr>
            <a:endParaRPr/>
          </a:p>
        </p:txBody>
      </p:sp>
      <p:cxnSp>
        <p:nvCxnSpPr>
          <p:cNvPr id="638" name="Google Shape;638;p34"/>
          <p:cNvCxnSpPr>
            <a:stCxn id="634" idx="1"/>
          </p:cNvCxnSpPr>
          <p:nvPr/>
        </p:nvCxnSpPr>
        <p:spPr>
          <a:xfrm>
            <a:off x="931219" y="1484925"/>
            <a:ext cx="1823100" cy="1492500"/>
          </a:xfrm>
          <a:prstGeom prst="bentConnector3">
            <a:avLst>
              <a:gd name="adj1" fmla="val -13062"/>
            </a:avLst>
          </a:prstGeom>
          <a:noFill/>
          <a:ln w="9525" cap="flat" cmpd="sng">
            <a:solidFill>
              <a:schemeClr val="accent2"/>
            </a:solidFill>
            <a:prstDash val="solid"/>
            <a:round/>
            <a:headEnd type="none" w="med" len="med"/>
            <a:tailEnd type="none" w="med" len="med"/>
          </a:ln>
        </p:spPr>
      </p:cxnSp>
      <p:cxnSp>
        <p:nvCxnSpPr>
          <p:cNvPr id="639" name="Google Shape;639;p34"/>
          <p:cNvCxnSpPr/>
          <p:nvPr/>
        </p:nvCxnSpPr>
        <p:spPr>
          <a:xfrm rot="5400000">
            <a:off x="6332550" y="2135400"/>
            <a:ext cx="2563800" cy="1146600"/>
          </a:xfrm>
          <a:prstGeom prst="bentConnector3">
            <a:avLst>
              <a:gd name="adj1" fmla="val 50000"/>
            </a:avLst>
          </a:prstGeom>
          <a:noFill/>
          <a:ln w="9525" cap="flat" cmpd="sng">
            <a:solidFill>
              <a:schemeClr val="accent3"/>
            </a:solidFill>
            <a:prstDash val="solid"/>
            <a:round/>
            <a:headEnd type="none" w="med" len="med"/>
            <a:tailEnd type="none" w="med" len="med"/>
          </a:ln>
        </p:spPr>
      </p:cxnSp>
      <p:sp>
        <p:nvSpPr>
          <p:cNvPr id="640" name="Google Shape;640;p34"/>
          <p:cNvSpPr/>
          <p:nvPr/>
        </p:nvSpPr>
        <p:spPr>
          <a:xfrm>
            <a:off x="923634" y="3637035"/>
            <a:ext cx="121172" cy="121198"/>
          </a:xfrm>
          <a:custGeom>
            <a:avLst/>
            <a:gdLst/>
            <a:ahLst/>
            <a:cxnLst/>
            <a:rect l="l" t="t" r="r" b="b"/>
            <a:pathLst>
              <a:path w="4624" h="4625" extrusionOk="0">
                <a:moveTo>
                  <a:pt x="0" y="1"/>
                </a:moveTo>
                <a:lnTo>
                  <a:pt x="0" y="4624"/>
                </a:lnTo>
                <a:lnTo>
                  <a:pt x="4624" y="4624"/>
                </a:lnTo>
                <a:lnTo>
                  <a:pt x="462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34"/>
          <p:cNvSpPr/>
          <p:nvPr/>
        </p:nvSpPr>
        <p:spPr>
          <a:xfrm>
            <a:off x="8282034" y="2960760"/>
            <a:ext cx="121172" cy="121198"/>
          </a:xfrm>
          <a:custGeom>
            <a:avLst/>
            <a:gdLst/>
            <a:ahLst/>
            <a:cxnLst/>
            <a:rect l="l" t="t" r="r" b="b"/>
            <a:pathLst>
              <a:path w="4624" h="4625" extrusionOk="0">
                <a:moveTo>
                  <a:pt x="0" y="1"/>
                </a:moveTo>
                <a:lnTo>
                  <a:pt x="0" y="4624"/>
                </a:lnTo>
                <a:lnTo>
                  <a:pt x="4624" y="4624"/>
                </a:lnTo>
                <a:lnTo>
                  <a:pt x="462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7</a:t>
            </a:fld>
            <a:endParaRPr/>
          </a:p>
        </p:txBody>
      </p:sp>
      <p:sp>
        <p:nvSpPr>
          <p:cNvPr id="643" name="Google Shape;643;p34"/>
          <p:cNvSpPr txBox="1"/>
          <p:nvPr/>
        </p:nvSpPr>
        <p:spPr>
          <a:xfrm>
            <a:off x="662600" y="4535700"/>
            <a:ext cx="46281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solidFill>
                  <a:schemeClr val="lt1"/>
                </a:solidFill>
                <a:latin typeface="Maven Pro"/>
                <a:ea typeface="Maven Pro"/>
                <a:cs typeface="Maven Pro"/>
                <a:sym typeface="Maven Pro"/>
              </a:rPr>
              <a:t>PM2. 5 Concentration Prediction Model: A CNN–RF Ensemble Framework. (2023)</a:t>
            </a:r>
            <a:endParaRPr sz="800">
              <a:solidFill>
                <a:schemeClr val="lt1"/>
              </a:solidFill>
              <a:latin typeface="Maven Pro"/>
              <a:ea typeface="Maven Pro"/>
              <a:cs typeface="Maven Pro"/>
              <a:sym typeface="Maven Pro"/>
            </a:endParaRPr>
          </a:p>
          <a:p>
            <a:pPr marL="0" lvl="0" indent="0" algn="l" rtl="0">
              <a:spcBef>
                <a:spcPts val="0"/>
              </a:spcBef>
              <a:spcAft>
                <a:spcPts val="0"/>
              </a:spcAft>
              <a:buNone/>
            </a:pPr>
            <a:r>
              <a:rPr lang="en" sz="800">
                <a:solidFill>
                  <a:schemeClr val="lt1"/>
                </a:solidFill>
                <a:latin typeface="Roboto"/>
                <a:ea typeface="Roboto"/>
                <a:cs typeface="Roboto"/>
                <a:sym typeface="Roboto"/>
              </a:rPr>
              <a:t>Prediction of PM2.5 concentration based on the weighted RF-LSTM model. (2023)</a:t>
            </a:r>
            <a:endParaRPr sz="800">
              <a:solidFill>
                <a:schemeClr val="lt1"/>
              </a:solidFill>
              <a:latin typeface="Roboto"/>
              <a:ea typeface="Roboto"/>
              <a:cs typeface="Roboto"/>
              <a:sym typeface="Roboto"/>
            </a:endParaRPr>
          </a:p>
          <a:p>
            <a:pPr marL="0" lvl="0" indent="0" algn="l" rtl="0">
              <a:spcBef>
                <a:spcPts val="0"/>
              </a:spcBef>
              <a:spcAft>
                <a:spcPts val="0"/>
              </a:spcAft>
              <a:buNone/>
            </a:pPr>
            <a:r>
              <a:rPr lang="en" sz="800">
                <a:solidFill>
                  <a:schemeClr val="lt1"/>
                </a:solidFill>
                <a:latin typeface="Roboto"/>
                <a:ea typeface="Roboto"/>
                <a:cs typeface="Roboto"/>
                <a:sym typeface="Roboto"/>
              </a:rPr>
              <a:t>Machine learning and deep learning-driven methods for predicting PM2.5. (2022)</a:t>
            </a:r>
            <a:endParaRPr sz="800">
              <a:solidFill>
                <a:schemeClr val="lt1"/>
              </a:solidFill>
              <a:latin typeface="Roboto"/>
              <a:ea typeface="Roboto"/>
              <a:cs typeface="Roboto"/>
              <a:sym typeface="Roboto"/>
            </a:endParaRPr>
          </a:p>
        </p:txBody>
      </p:sp>
      <p:pic>
        <p:nvPicPr>
          <p:cNvPr id="644" name="Google Shape;644;p34"/>
          <p:cNvPicPr preferRelativeResize="0"/>
          <p:nvPr/>
        </p:nvPicPr>
        <p:blipFill>
          <a:blip r:embed="rId3">
            <a:alphaModFix/>
          </a:blip>
          <a:stretch>
            <a:fillRect/>
          </a:stretch>
        </p:blipFill>
        <p:spPr>
          <a:xfrm>
            <a:off x="4747999" y="2721175"/>
            <a:ext cx="3655200" cy="1811400"/>
          </a:xfrm>
          <a:prstGeom prst="roundRect">
            <a:avLst>
              <a:gd name="adj" fmla="val 5539"/>
            </a:avLst>
          </a:prstGeom>
          <a:noFill/>
          <a:ln>
            <a:noFill/>
          </a:ln>
        </p:spPr>
      </p:pic>
      <p:pic>
        <p:nvPicPr>
          <p:cNvPr id="645" name="Google Shape;645;p34"/>
          <p:cNvPicPr preferRelativeResize="0"/>
          <p:nvPr/>
        </p:nvPicPr>
        <p:blipFill>
          <a:blip r:embed="rId4">
            <a:alphaModFix/>
          </a:blip>
          <a:stretch>
            <a:fillRect/>
          </a:stretch>
        </p:blipFill>
        <p:spPr>
          <a:xfrm>
            <a:off x="787400" y="2695480"/>
            <a:ext cx="3516900" cy="626100"/>
          </a:xfrm>
          <a:prstGeom prst="roundRect">
            <a:avLst>
              <a:gd name="adj" fmla="val 11659"/>
            </a:avLst>
          </a:prstGeom>
          <a:noFill/>
          <a:ln>
            <a:noFill/>
          </a:ln>
        </p:spPr>
      </p:pic>
      <p:pic>
        <p:nvPicPr>
          <p:cNvPr id="646" name="Google Shape;646;p34"/>
          <p:cNvPicPr preferRelativeResize="0"/>
          <p:nvPr/>
        </p:nvPicPr>
        <p:blipFill>
          <a:blip r:embed="rId5">
            <a:alphaModFix/>
          </a:blip>
          <a:stretch>
            <a:fillRect/>
          </a:stretch>
        </p:blipFill>
        <p:spPr>
          <a:xfrm>
            <a:off x="787400" y="3366100"/>
            <a:ext cx="3516900" cy="1169700"/>
          </a:xfrm>
          <a:prstGeom prst="roundRect">
            <a:avLst>
              <a:gd name="adj" fmla="val 8030"/>
            </a:avLst>
          </a:prstGeom>
          <a:noFill/>
          <a:ln>
            <a:noFill/>
          </a:ln>
        </p:spPr>
      </p:pic>
      <p:sp>
        <p:nvSpPr>
          <p:cNvPr id="647" name="Google Shape;647;p34"/>
          <p:cNvSpPr txBox="1"/>
          <p:nvPr/>
        </p:nvSpPr>
        <p:spPr>
          <a:xfrm>
            <a:off x="4688625" y="4535700"/>
            <a:ext cx="39954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solidFill>
                  <a:schemeClr val="lt1"/>
                </a:solidFill>
                <a:latin typeface="Maven Pro"/>
                <a:ea typeface="Maven Pro"/>
                <a:cs typeface="Maven Pro"/>
                <a:sym typeface="Maven Pro"/>
              </a:rPr>
              <a:t>A hybrid CLSTM-GPR model for forecasting particulate matter (PM2. 5). (2023)</a:t>
            </a:r>
            <a:endParaRPr sz="800">
              <a:solidFill>
                <a:schemeClr val="lt1"/>
              </a:solidFill>
              <a:latin typeface="Maven Pro"/>
              <a:ea typeface="Maven Pro"/>
              <a:cs typeface="Maven Pro"/>
              <a:sym typeface="Maven Pro"/>
            </a:endParaRPr>
          </a:p>
          <a:p>
            <a:pPr marL="0" lvl="0" indent="0" algn="l" rtl="0">
              <a:spcBef>
                <a:spcPts val="0"/>
              </a:spcBef>
              <a:spcAft>
                <a:spcPts val="0"/>
              </a:spcAft>
              <a:buNone/>
            </a:pPr>
            <a:r>
              <a:rPr lang="en" sz="800">
                <a:solidFill>
                  <a:schemeClr val="lt1"/>
                </a:solidFill>
                <a:latin typeface="Roboto"/>
                <a:ea typeface="Roboto"/>
                <a:cs typeface="Roboto"/>
                <a:sym typeface="Roboto"/>
              </a:rPr>
              <a:t>Prediction of PM2.5 concentrations using soft computing techniques for the megacity Delhi, India (2022)</a:t>
            </a:r>
            <a:endParaRPr sz="800">
              <a:solidFill>
                <a:schemeClr val="lt1"/>
              </a:solidFill>
              <a:latin typeface="Roboto"/>
              <a:ea typeface="Roboto"/>
              <a:cs typeface="Roboto"/>
              <a:sym typeface="Roboto"/>
            </a:endParaRPr>
          </a:p>
          <a:p>
            <a:pPr marL="0" lvl="0" indent="0" algn="l" rtl="0">
              <a:spcBef>
                <a:spcPts val="0"/>
              </a:spcBef>
              <a:spcAft>
                <a:spcPts val="0"/>
              </a:spcAft>
              <a:buNone/>
            </a:pPr>
            <a:endParaRPr sz="800">
              <a:solidFill>
                <a:schemeClr val="lt1"/>
              </a:solidFill>
              <a:latin typeface="Roboto"/>
              <a:ea typeface="Roboto"/>
              <a:cs typeface="Roboto"/>
              <a:sym typeface="Roboto"/>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51"/>
        <p:cNvGrpSpPr/>
        <p:nvPr/>
      </p:nvGrpSpPr>
      <p:grpSpPr>
        <a:xfrm>
          <a:off x="0" y="0"/>
          <a:ext cx="0" cy="0"/>
          <a:chOff x="0" y="0"/>
          <a:chExt cx="0" cy="0"/>
        </a:xfrm>
      </p:grpSpPr>
      <p:sp>
        <p:nvSpPr>
          <p:cNvPr id="652" name="Google Shape;652;p35"/>
          <p:cNvSpPr/>
          <p:nvPr/>
        </p:nvSpPr>
        <p:spPr>
          <a:xfrm>
            <a:off x="5782875" y="1868575"/>
            <a:ext cx="1085100" cy="1085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35"/>
          <p:cNvSpPr txBox="1">
            <a:spLocks noGrp="1"/>
          </p:cNvSpPr>
          <p:nvPr>
            <p:ph type="title" idx="2"/>
          </p:nvPr>
        </p:nvSpPr>
        <p:spPr>
          <a:xfrm>
            <a:off x="5834900" y="2122225"/>
            <a:ext cx="9810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rPr>
              <a:t>03</a:t>
            </a:r>
            <a:endParaRPr>
              <a:solidFill>
                <a:schemeClr val="dk2"/>
              </a:solidFill>
            </a:endParaRPr>
          </a:p>
        </p:txBody>
      </p:sp>
      <p:sp>
        <p:nvSpPr>
          <p:cNvPr id="654" name="Google Shape;654;p35"/>
          <p:cNvSpPr/>
          <p:nvPr/>
        </p:nvSpPr>
        <p:spPr>
          <a:xfrm>
            <a:off x="1370476" y="3869000"/>
            <a:ext cx="6279992" cy="104326"/>
          </a:xfrm>
          <a:custGeom>
            <a:avLst/>
            <a:gdLst/>
            <a:ahLst/>
            <a:cxnLst/>
            <a:rect l="l" t="t" r="r" b="b"/>
            <a:pathLst>
              <a:path w="143387" h="2382" extrusionOk="0">
                <a:moveTo>
                  <a:pt x="1185" y="0"/>
                </a:moveTo>
                <a:cubicBezTo>
                  <a:pt x="530" y="0"/>
                  <a:pt x="1" y="529"/>
                  <a:pt x="1" y="1184"/>
                </a:cubicBezTo>
                <a:cubicBezTo>
                  <a:pt x="1" y="1840"/>
                  <a:pt x="530" y="2382"/>
                  <a:pt x="1185" y="2382"/>
                </a:cubicBezTo>
                <a:lnTo>
                  <a:pt x="142189" y="2382"/>
                </a:lnTo>
                <a:cubicBezTo>
                  <a:pt x="142844" y="2382"/>
                  <a:pt x="143386" y="1840"/>
                  <a:pt x="143386" y="1184"/>
                </a:cubicBezTo>
                <a:cubicBezTo>
                  <a:pt x="143386" y="529"/>
                  <a:pt x="142844" y="0"/>
                  <a:pt x="1421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35"/>
          <p:cNvSpPr/>
          <p:nvPr/>
        </p:nvSpPr>
        <p:spPr>
          <a:xfrm>
            <a:off x="1369950" y="3869000"/>
            <a:ext cx="5074478" cy="104326"/>
          </a:xfrm>
          <a:custGeom>
            <a:avLst/>
            <a:gdLst/>
            <a:ahLst/>
            <a:cxnLst/>
            <a:rect l="l" t="t" r="r" b="b"/>
            <a:pathLst>
              <a:path w="87904" h="2382" extrusionOk="0">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56" name="Google Shape;656;p35"/>
          <p:cNvCxnSpPr>
            <a:stCxn id="652" idx="2"/>
          </p:cNvCxnSpPr>
          <p:nvPr/>
        </p:nvCxnSpPr>
        <p:spPr>
          <a:xfrm>
            <a:off x="6325425" y="2953675"/>
            <a:ext cx="0" cy="978000"/>
          </a:xfrm>
          <a:prstGeom prst="straightConnector1">
            <a:avLst/>
          </a:prstGeom>
          <a:noFill/>
          <a:ln w="19050" cap="flat" cmpd="sng">
            <a:solidFill>
              <a:schemeClr val="accent2"/>
            </a:solidFill>
            <a:prstDash val="solid"/>
            <a:round/>
            <a:headEnd type="none" w="med" len="med"/>
            <a:tailEnd type="none" w="med" len="med"/>
          </a:ln>
        </p:spPr>
      </p:cxnSp>
      <p:sp>
        <p:nvSpPr>
          <p:cNvPr id="657" name="Google Shape;657;p3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8</a:t>
            </a:fld>
            <a:endParaRPr/>
          </a:p>
        </p:txBody>
      </p:sp>
      <p:sp>
        <p:nvSpPr>
          <p:cNvPr id="658" name="Google Shape;658;p35"/>
          <p:cNvSpPr txBox="1">
            <a:spLocks noGrp="1"/>
          </p:cNvSpPr>
          <p:nvPr>
            <p:ph type="ctrTitle"/>
          </p:nvPr>
        </p:nvSpPr>
        <p:spPr>
          <a:xfrm>
            <a:off x="1570200" y="1539050"/>
            <a:ext cx="3544200" cy="1744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Methodology</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62"/>
        <p:cNvGrpSpPr/>
        <p:nvPr/>
      </p:nvGrpSpPr>
      <p:grpSpPr>
        <a:xfrm>
          <a:off x="0" y="0"/>
          <a:ext cx="0" cy="0"/>
          <a:chOff x="0" y="0"/>
          <a:chExt cx="0" cy="0"/>
        </a:xfrm>
      </p:grpSpPr>
      <p:sp>
        <p:nvSpPr>
          <p:cNvPr id="663" name="Google Shape;663;p36"/>
          <p:cNvSpPr txBox="1">
            <a:spLocks noGrp="1"/>
          </p:cNvSpPr>
          <p:nvPr>
            <p:ph type="ctrTitle" idx="4"/>
          </p:nvPr>
        </p:nvSpPr>
        <p:spPr>
          <a:xfrm>
            <a:off x="618825" y="411675"/>
            <a:ext cx="46182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Data Description</a:t>
            </a:r>
            <a:endParaRPr/>
          </a:p>
        </p:txBody>
      </p:sp>
      <p:sp>
        <p:nvSpPr>
          <p:cNvPr id="664" name="Google Shape;664;p3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9</a:t>
            </a:fld>
            <a:endParaRPr/>
          </a:p>
        </p:txBody>
      </p:sp>
      <p:cxnSp>
        <p:nvCxnSpPr>
          <p:cNvPr id="665" name="Google Shape;665;p36"/>
          <p:cNvCxnSpPr>
            <a:stCxn id="666" idx="3"/>
          </p:cNvCxnSpPr>
          <p:nvPr/>
        </p:nvCxnSpPr>
        <p:spPr>
          <a:xfrm>
            <a:off x="2924900" y="1968426"/>
            <a:ext cx="3294300" cy="600"/>
          </a:xfrm>
          <a:prstGeom prst="bentConnector3">
            <a:avLst>
              <a:gd name="adj1" fmla="val 50000"/>
            </a:avLst>
          </a:prstGeom>
          <a:noFill/>
          <a:ln w="9525" cap="flat" cmpd="sng">
            <a:solidFill>
              <a:srgbClr val="FFD6E1"/>
            </a:solidFill>
            <a:prstDash val="solid"/>
            <a:round/>
            <a:headEnd type="none" w="med" len="med"/>
            <a:tailEnd type="none" w="med" len="med"/>
          </a:ln>
        </p:spPr>
      </p:cxnSp>
      <p:grpSp>
        <p:nvGrpSpPr>
          <p:cNvPr id="667" name="Google Shape;667;p36"/>
          <p:cNvGrpSpPr/>
          <p:nvPr/>
        </p:nvGrpSpPr>
        <p:grpSpPr>
          <a:xfrm>
            <a:off x="834350" y="1679526"/>
            <a:ext cx="7475300" cy="577892"/>
            <a:chOff x="834350" y="1163376"/>
            <a:chExt cx="7475300" cy="577892"/>
          </a:xfrm>
        </p:grpSpPr>
        <p:sp>
          <p:nvSpPr>
            <p:cNvPr id="668" name="Google Shape;668;p36"/>
            <p:cNvSpPr/>
            <p:nvPr/>
          </p:nvSpPr>
          <p:spPr>
            <a:xfrm>
              <a:off x="6219100" y="1163376"/>
              <a:ext cx="1881300" cy="5778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36"/>
            <p:cNvSpPr/>
            <p:nvPr/>
          </p:nvSpPr>
          <p:spPr>
            <a:xfrm>
              <a:off x="1043600" y="1163376"/>
              <a:ext cx="1881300" cy="577800"/>
            </a:xfrm>
            <a:prstGeom prst="rect">
              <a:avLst/>
            </a:pr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36"/>
            <p:cNvSpPr txBox="1"/>
            <p:nvPr/>
          </p:nvSpPr>
          <p:spPr>
            <a:xfrm>
              <a:off x="834350" y="1284806"/>
              <a:ext cx="2299800" cy="335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rgbClr val="002845"/>
                  </a:solidFill>
                  <a:latin typeface="Share Tech"/>
                  <a:ea typeface="Share Tech"/>
                  <a:cs typeface="Share Tech"/>
                  <a:sym typeface="Share Tech"/>
                </a:rPr>
                <a:t>Short Term Prediction</a:t>
              </a:r>
              <a:endParaRPr sz="1600">
                <a:solidFill>
                  <a:srgbClr val="002845"/>
                </a:solidFill>
                <a:latin typeface="Share Tech"/>
                <a:ea typeface="Share Tech"/>
                <a:cs typeface="Share Tech"/>
                <a:sym typeface="Share Tech"/>
              </a:endParaRPr>
            </a:p>
          </p:txBody>
        </p:sp>
        <p:sp>
          <p:nvSpPr>
            <p:cNvPr id="670" name="Google Shape;670;p36"/>
            <p:cNvSpPr/>
            <p:nvPr/>
          </p:nvSpPr>
          <p:spPr>
            <a:xfrm>
              <a:off x="3631350" y="1163468"/>
              <a:ext cx="1881300" cy="577800"/>
            </a:xfrm>
            <a:prstGeom prst="rect">
              <a:avLst/>
            </a:pr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36"/>
            <p:cNvSpPr txBox="1"/>
            <p:nvPr/>
          </p:nvSpPr>
          <p:spPr>
            <a:xfrm>
              <a:off x="3422100" y="1284806"/>
              <a:ext cx="2299800" cy="335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rgbClr val="002845"/>
                  </a:solidFill>
                  <a:latin typeface="Share Tech"/>
                  <a:ea typeface="Share Tech"/>
                  <a:cs typeface="Share Tech"/>
                  <a:sym typeface="Share Tech"/>
                </a:rPr>
                <a:t>Long Term </a:t>
              </a:r>
              <a:endParaRPr sz="1600">
                <a:solidFill>
                  <a:srgbClr val="002845"/>
                </a:solidFill>
                <a:latin typeface="Share Tech"/>
                <a:ea typeface="Share Tech"/>
                <a:cs typeface="Share Tech"/>
                <a:sym typeface="Share Tech"/>
              </a:endParaRPr>
            </a:p>
            <a:p>
              <a:pPr marL="0" lvl="0" indent="0" algn="ctr" rtl="0">
                <a:spcBef>
                  <a:spcPts val="0"/>
                </a:spcBef>
                <a:spcAft>
                  <a:spcPts val="0"/>
                </a:spcAft>
                <a:buNone/>
              </a:pPr>
              <a:r>
                <a:rPr lang="en" sz="1600">
                  <a:solidFill>
                    <a:srgbClr val="002845"/>
                  </a:solidFill>
                  <a:latin typeface="Share Tech"/>
                  <a:ea typeface="Share Tech"/>
                  <a:cs typeface="Share Tech"/>
                  <a:sym typeface="Share Tech"/>
                </a:rPr>
                <a:t>Prediction</a:t>
              </a:r>
              <a:endParaRPr sz="1600">
                <a:solidFill>
                  <a:srgbClr val="002845"/>
                </a:solidFill>
                <a:latin typeface="Share Tech"/>
                <a:ea typeface="Share Tech"/>
                <a:cs typeface="Share Tech"/>
                <a:sym typeface="Share Tech"/>
              </a:endParaRPr>
            </a:p>
          </p:txBody>
        </p:sp>
        <p:sp>
          <p:nvSpPr>
            <p:cNvPr id="672" name="Google Shape;672;p36"/>
            <p:cNvSpPr txBox="1"/>
            <p:nvPr/>
          </p:nvSpPr>
          <p:spPr>
            <a:xfrm>
              <a:off x="6009850" y="1284650"/>
              <a:ext cx="2299800" cy="335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rgbClr val="002845"/>
                  </a:solidFill>
                  <a:latin typeface="Share Tech"/>
                  <a:ea typeface="Share Tech"/>
                  <a:cs typeface="Share Tech"/>
                  <a:sym typeface="Share Tech"/>
                </a:rPr>
                <a:t>Interpolation</a:t>
              </a:r>
              <a:endParaRPr sz="1600">
                <a:solidFill>
                  <a:srgbClr val="002845"/>
                </a:solidFill>
                <a:latin typeface="Share Tech"/>
                <a:ea typeface="Share Tech"/>
                <a:cs typeface="Share Tech"/>
                <a:sym typeface="Share Tech"/>
              </a:endParaRPr>
            </a:p>
          </p:txBody>
        </p:sp>
      </p:grpSp>
      <p:graphicFrame>
        <p:nvGraphicFramePr>
          <p:cNvPr id="673" name="Google Shape;673;p36"/>
          <p:cNvGraphicFramePr/>
          <p:nvPr/>
        </p:nvGraphicFramePr>
        <p:xfrm>
          <a:off x="333950" y="2947475"/>
          <a:ext cx="3000000" cy="3000000"/>
        </p:xfrm>
        <a:graphic>
          <a:graphicData uri="http://schemas.openxmlformats.org/drawingml/2006/table">
            <a:tbl>
              <a:tblPr>
                <a:noFill/>
                <a:tableStyleId>{FF2FDE92-4C9B-4F10-8371-2BDA8E4963D2}</a:tableStyleId>
              </a:tblPr>
              <a:tblGrid>
                <a:gridCol w="1118800">
                  <a:extLst>
                    <a:ext uri="{9D8B030D-6E8A-4147-A177-3AD203B41FA5}">
                      <a16:colId xmlns:a16="http://schemas.microsoft.com/office/drawing/2014/main" val="20000"/>
                    </a:ext>
                  </a:extLst>
                </a:gridCol>
                <a:gridCol w="1118800">
                  <a:extLst>
                    <a:ext uri="{9D8B030D-6E8A-4147-A177-3AD203B41FA5}">
                      <a16:colId xmlns:a16="http://schemas.microsoft.com/office/drawing/2014/main" val="20001"/>
                    </a:ext>
                  </a:extLst>
                </a:gridCol>
                <a:gridCol w="1118800">
                  <a:extLst>
                    <a:ext uri="{9D8B030D-6E8A-4147-A177-3AD203B41FA5}">
                      <a16:colId xmlns:a16="http://schemas.microsoft.com/office/drawing/2014/main" val="20002"/>
                    </a:ext>
                  </a:extLst>
                </a:gridCol>
                <a:gridCol w="1118800">
                  <a:extLst>
                    <a:ext uri="{9D8B030D-6E8A-4147-A177-3AD203B41FA5}">
                      <a16:colId xmlns:a16="http://schemas.microsoft.com/office/drawing/2014/main" val="20003"/>
                    </a:ext>
                  </a:extLst>
                </a:gridCol>
                <a:gridCol w="1118800">
                  <a:extLst>
                    <a:ext uri="{9D8B030D-6E8A-4147-A177-3AD203B41FA5}">
                      <a16:colId xmlns:a16="http://schemas.microsoft.com/office/drawing/2014/main" val="20004"/>
                    </a:ext>
                  </a:extLst>
                </a:gridCol>
                <a:gridCol w="1118800">
                  <a:extLst>
                    <a:ext uri="{9D8B030D-6E8A-4147-A177-3AD203B41FA5}">
                      <a16:colId xmlns:a16="http://schemas.microsoft.com/office/drawing/2014/main" val="20005"/>
                    </a:ext>
                  </a:extLst>
                </a:gridCol>
              </a:tblGrid>
              <a:tr h="214000">
                <a:tc>
                  <a:txBody>
                    <a:bodyPr/>
                    <a:lstStyle/>
                    <a:p>
                      <a:pPr marL="0" lvl="0" indent="0" algn="ctr" rtl="0">
                        <a:spcBef>
                          <a:spcPts val="0"/>
                        </a:spcBef>
                        <a:spcAft>
                          <a:spcPts val="0"/>
                        </a:spcAft>
                        <a:buNone/>
                      </a:pPr>
                      <a:r>
                        <a:rPr lang="en">
                          <a:solidFill>
                            <a:schemeClr val="lt1"/>
                          </a:solidFill>
                          <a:latin typeface="Share Tech"/>
                          <a:ea typeface="Share Tech"/>
                          <a:cs typeface="Share Tech"/>
                          <a:sym typeface="Share Tech"/>
                        </a:rPr>
                        <a:t>time</a:t>
                      </a:r>
                      <a:endParaRPr>
                        <a:solidFill>
                          <a:schemeClr val="lt1"/>
                        </a:solidFill>
                        <a:latin typeface="Share Tech"/>
                        <a:ea typeface="Share Tech"/>
                        <a:cs typeface="Share Tech"/>
                        <a:sym typeface="Share Tech"/>
                      </a:endParaRPr>
                    </a:p>
                  </a:txBody>
                  <a:tcPr marL="91425" marR="91425" marT="91425" marB="91425" anchor="ctr"/>
                </a:tc>
                <a:tc>
                  <a:txBody>
                    <a:bodyPr/>
                    <a:lstStyle/>
                    <a:p>
                      <a:pPr marL="0" lvl="0" indent="0" algn="ctr" rtl="0">
                        <a:spcBef>
                          <a:spcPts val="0"/>
                        </a:spcBef>
                        <a:spcAft>
                          <a:spcPts val="0"/>
                        </a:spcAft>
                        <a:buNone/>
                      </a:pPr>
                      <a:r>
                        <a:rPr lang="en">
                          <a:solidFill>
                            <a:schemeClr val="lt1"/>
                          </a:solidFill>
                          <a:latin typeface="Share Tech"/>
                          <a:ea typeface="Share Tech"/>
                          <a:cs typeface="Share Tech"/>
                          <a:sym typeface="Share Tech"/>
                        </a:rPr>
                        <a:t>hmd</a:t>
                      </a:r>
                      <a:endParaRPr>
                        <a:solidFill>
                          <a:schemeClr val="lt1"/>
                        </a:solidFill>
                        <a:latin typeface="Share Tech"/>
                        <a:ea typeface="Share Tech"/>
                        <a:cs typeface="Share Tech"/>
                        <a:sym typeface="Share Tech"/>
                      </a:endParaRPr>
                    </a:p>
                  </a:txBody>
                  <a:tcPr marL="91425" marR="91425" marT="91425" marB="91425" anchor="ctr"/>
                </a:tc>
                <a:tc>
                  <a:txBody>
                    <a:bodyPr/>
                    <a:lstStyle/>
                    <a:p>
                      <a:pPr marL="0" lvl="0" indent="0" algn="ctr" rtl="0">
                        <a:spcBef>
                          <a:spcPts val="0"/>
                        </a:spcBef>
                        <a:spcAft>
                          <a:spcPts val="0"/>
                        </a:spcAft>
                        <a:buNone/>
                      </a:pPr>
                      <a:r>
                        <a:rPr lang="en">
                          <a:solidFill>
                            <a:schemeClr val="lt1"/>
                          </a:solidFill>
                          <a:latin typeface="Share Tech"/>
                          <a:ea typeface="Share Tech"/>
                          <a:cs typeface="Share Tech"/>
                          <a:sym typeface="Share Tech"/>
                        </a:rPr>
                        <a:t>spd</a:t>
                      </a:r>
                      <a:endParaRPr>
                        <a:solidFill>
                          <a:schemeClr val="lt1"/>
                        </a:solidFill>
                        <a:latin typeface="Share Tech"/>
                        <a:ea typeface="Share Tech"/>
                        <a:cs typeface="Share Tech"/>
                        <a:sym typeface="Share Tech"/>
                      </a:endParaRPr>
                    </a:p>
                  </a:txBody>
                  <a:tcPr marL="91425" marR="91425" marT="91425" marB="91425" anchor="ctr"/>
                </a:tc>
                <a:tc>
                  <a:txBody>
                    <a:bodyPr/>
                    <a:lstStyle/>
                    <a:p>
                      <a:pPr marL="0" lvl="0" indent="0" algn="ctr" rtl="0">
                        <a:spcBef>
                          <a:spcPts val="0"/>
                        </a:spcBef>
                        <a:spcAft>
                          <a:spcPts val="0"/>
                        </a:spcAft>
                        <a:buNone/>
                      </a:pPr>
                      <a:r>
                        <a:rPr lang="en">
                          <a:solidFill>
                            <a:schemeClr val="lt1"/>
                          </a:solidFill>
                          <a:latin typeface="Share Tech"/>
                          <a:ea typeface="Share Tech"/>
                          <a:cs typeface="Share Tech"/>
                          <a:sym typeface="Share Tech"/>
                        </a:rPr>
                        <a:t>tmp</a:t>
                      </a:r>
                      <a:endParaRPr>
                        <a:solidFill>
                          <a:schemeClr val="lt1"/>
                        </a:solidFill>
                        <a:latin typeface="Share Tech"/>
                        <a:ea typeface="Share Tech"/>
                        <a:cs typeface="Share Tech"/>
                        <a:sym typeface="Share Tech"/>
                      </a:endParaRPr>
                    </a:p>
                  </a:txBody>
                  <a:tcPr marL="91425" marR="91425" marT="91425" marB="91425" anchor="ctr"/>
                </a:tc>
                <a:tc>
                  <a:txBody>
                    <a:bodyPr/>
                    <a:lstStyle/>
                    <a:p>
                      <a:pPr marL="0" lvl="0" indent="0" algn="ctr" rtl="0">
                        <a:spcBef>
                          <a:spcPts val="0"/>
                        </a:spcBef>
                        <a:spcAft>
                          <a:spcPts val="0"/>
                        </a:spcAft>
                        <a:buNone/>
                      </a:pPr>
                      <a:r>
                        <a:rPr lang="en">
                          <a:solidFill>
                            <a:schemeClr val="lt1"/>
                          </a:solidFill>
                          <a:latin typeface="Share Tech"/>
                          <a:ea typeface="Share Tech"/>
                          <a:cs typeface="Share Tech"/>
                          <a:sym typeface="Share Tech"/>
                        </a:rPr>
                        <a:t>lat</a:t>
                      </a:r>
                      <a:endParaRPr>
                        <a:solidFill>
                          <a:schemeClr val="lt1"/>
                        </a:solidFill>
                        <a:latin typeface="Share Tech"/>
                        <a:ea typeface="Share Tech"/>
                        <a:cs typeface="Share Tech"/>
                        <a:sym typeface="Share Tech"/>
                      </a:endParaRPr>
                    </a:p>
                  </a:txBody>
                  <a:tcPr marL="91425" marR="91425" marT="91425" marB="91425" anchor="ctr"/>
                </a:tc>
                <a:tc>
                  <a:txBody>
                    <a:bodyPr/>
                    <a:lstStyle/>
                    <a:p>
                      <a:pPr marL="0" lvl="0" indent="0" algn="ctr" rtl="0">
                        <a:spcBef>
                          <a:spcPts val="0"/>
                        </a:spcBef>
                        <a:spcAft>
                          <a:spcPts val="0"/>
                        </a:spcAft>
                        <a:buNone/>
                      </a:pPr>
                      <a:r>
                        <a:rPr lang="en">
                          <a:solidFill>
                            <a:schemeClr val="lt1"/>
                          </a:solidFill>
                          <a:latin typeface="Share Tech"/>
                          <a:ea typeface="Share Tech"/>
                          <a:cs typeface="Share Tech"/>
                          <a:sym typeface="Share Tech"/>
                        </a:rPr>
                        <a:t>lon</a:t>
                      </a:r>
                      <a:endParaRPr>
                        <a:solidFill>
                          <a:schemeClr val="lt1"/>
                        </a:solidFill>
                        <a:latin typeface="Share Tech"/>
                        <a:ea typeface="Share Tech"/>
                        <a:cs typeface="Share Tech"/>
                        <a:sym typeface="Share Tech"/>
                      </a:endParaRPr>
                    </a:p>
                  </a:txBody>
                  <a:tcPr marL="91425" marR="91425" marT="91425" marB="91425" anchor="ctr"/>
                </a:tc>
                <a:extLst>
                  <a:ext uri="{0D108BD9-81ED-4DB2-BD59-A6C34878D82A}">
                    <a16:rowId xmlns:a16="http://schemas.microsoft.com/office/drawing/2014/main" val="10000"/>
                  </a:ext>
                </a:extLst>
              </a:tr>
              <a:tr h="381000">
                <a:tc>
                  <a:txBody>
                    <a:bodyPr/>
                    <a:lstStyle/>
                    <a:p>
                      <a:pPr marL="0" lvl="0" indent="0" algn="ctr" rtl="0">
                        <a:spcBef>
                          <a:spcPts val="0"/>
                        </a:spcBef>
                        <a:spcAft>
                          <a:spcPts val="0"/>
                        </a:spcAft>
                        <a:buNone/>
                      </a:pPr>
                      <a:r>
                        <a:rPr lang="en">
                          <a:solidFill>
                            <a:srgbClr val="9FA0A4"/>
                          </a:solidFill>
                        </a:rPr>
                        <a:t>'2018-10-11 18:00:01'</a:t>
                      </a:r>
                      <a:endParaRPr>
                        <a:solidFill>
                          <a:srgbClr val="9FA0A4"/>
                        </a:solidFill>
                      </a:endParaRPr>
                    </a:p>
                  </a:txBody>
                  <a:tcPr marL="91425" marR="91425" marT="91425" marB="91425" anchor="ctr"/>
                </a:tc>
                <a:tc>
                  <a:txBody>
                    <a:bodyPr/>
                    <a:lstStyle/>
                    <a:p>
                      <a:pPr marL="0" lvl="0" indent="0" algn="ctr" rtl="0">
                        <a:spcBef>
                          <a:spcPts val="0"/>
                        </a:spcBef>
                        <a:spcAft>
                          <a:spcPts val="0"/>
                        </a:spcAft>
                        <a:buNone/>
                      </a:pPr>
                      <a:r>
                        <a:rPr lang="en">
                          <a:solidFill>
                            <a:srgbClr val="9FA0A4"/>
                          </a:solidFill>
                        </a:rPr>
                        <a:t>36.80</a:t>
                      </a:r>
                      <a:endParaRPr>
                        <a:solidFill>
                          <a:srgbClr val="9FA0A4"/>
                        </a:solidFill>
                      </a:endParaRPr>
                    </a:p>
                  </a:txBody>
                  <a:tcPr marL="91425" marR="91425" marT="91425" marB="91425" anchor="ctr"/>
                </a:tc>
                <a:tc>
                  <a:txBody>
                    <a:bodyPr/>
                    <a:lstStyle/>
                    <a:p>
                      <a:pPr marL="0" lvl="0" indent="0" algn="ctr" rtl="0">
                        <a:spcBef>
                          <a:spcPts val="0"/>
                        </a:spcBef>
                        <a:spcAft>
                          <a:spcPts val="0"/>
                        </a:spcAft>
                        <a:buNone/>
                      </a:pPr>
                      <a:r>
                        <a:rPr lang="en">
                          <a:solidFill>
                            <a:srgbClr val="9FA0A4"/>
                          </a:solidFill>
                        </a:rPr>
                        <a:t>0.2300</a:t>
                      </a:r>
                      <a:endParaRPr>
                        <a:solidFill>
                          <a:srgbClr val="9FA0A4"/>
                        </a:solidFill>
                      </a:endParaRPr>
                    </a:p>
                  </a:txBody>
                  <a:tcPr marL="91425" marR="91425" marT="91425" marB="91425" anchor="ctr"/>
                </a:tc>
                <a:tc>
                  <a:txBody>
                    <a:bodyPr/>
                    <a:lstStyle/>
                    <a:p>
                      <a:pPr marL="0" lvl="0" indent="0" algn="ctr" rtl="0">
                        <a:spcBef>
                          <a:spcPts val="0"/>
                        </a:spcBef>
                        <a:spcAft>
                          <a:spcPts val="0"/>
                        </a:spcAft>
                        <a:buNone/>
                      </a:pPr>
                      <a:r>
                        <a:rPr lang="en">
                          <a:solidFill>
                            <a:srgbClr val="9FA0A4"/>
                          </a:solidFill>
                        </a:rPr>
                        <a:t>30.60</a:t>
                      </a:r>
                      <a:endParaRPr>
                        <a:solidFill>
                          <a:srgbClr val="9FA0A4"/>
                        </a:solidFill>
                      </a:endParaRPr>
                    </a:p>
                  </a:txBody>
                  <a:tcPr marL="91425" marR="91425" marT="91425" marB="91425" anchor="ctr"/>
                </a:tc>
                <a:tc>
                  <a:txBody>
                    <a:bodyPr/>
                    <a:lstStyle/>
                    <a:p>
                      <a:pPr marL="0" lvl="0" indent="0" algn="ctr" rtl="0">
                        <a:spcBef>
                          <a:spcPts val="0"/>
                        </a:spcBef>
                        <a:spcAft>
                          <a:spcPts val="0"/>
                        </a:spcAft>
                        <a:buNone/>
                      </a:pPr>
                      <a:r>
                        <a:rPr lang="en">
                          <a:solidFill>
                            <a:srgbClr val="9FA0A4"/>
                          </a:solidFill>
                        </a:rPr>
                        <a:t>23.05</a:t>
                      </a:r>
                      <a:endParaRPr>
                        <a:solidFill>
                          <a:srgbClr val="9FA0A4"/>
                        </a:solidFill>
                      </a:endParaRPr>
                    </a:p>
                  </a:txBody>
                  <a:tcPr marL="91425" marR="91425" marT="91425" marB="91425" anchor="ctr"/>
                </a:tc>
                <a:tc>
                  <a:txBody>
                    <a:bodyPr/>
                    <a:lstStyle/>
                    <a:p>
                      <a:pPr marL="0" lvl="0" indent="0" algn="ctr" rtl="0">
                        <a:spcBef>
                          <a:spcPts val="0"/>
                        </a:spcBef>
                        <a:spcAft>
                          <a:spcPts val="0"/>
                        </a:spcAft>
                        <a:buNone/>
                      </a:pPr>
                      <a:r>
                        <a:rPr lang="en">
                          <a:solidFill>
                            <a:srgbClr val="9FA0A4"/>
                          </a:solidFill>
                        </a:rPr>
                        <a:t>113.1</a:t>
                      </a:r>
                      <a:endParaRPr>
                        <a:solidFill>
                          <a:srgbClr val="9FA0A4"/>
                        </a:solidFill>
                      </a:endParaRPr>
                    </a:p>
                  </a:txBody>
                  <a:tcPr marL="91425" marR="91425" marT="91425" marB="91425" anchor="ctr"/>
                </a:tc>
                <a:extLst>
                  <a:ext uri="{0D108BD9-81ED-4DB2-BD59-A6C34878D82A}">
                    <a16:rowId xmlns:a16="http://schemas.microsoft.com/office/drawing/2014/main" val="10001"/>
                  </a:ext>
                </a:extLst>
              </a:tr>
            </a:tbl>
          </a:graphicData>
        </a:graphic>
      </p:graphicFrame>
      <p:graphicFrame>
        <p:nvGraphicFramePr>
          <p:cNvPr id="674" name="Google Shape;674;p36"/>
          <p:cNvGraphicFramePr/>
          <p:nvPr/>
        </p:nvGraphicFramePr>
        <p:xfrm>
          <a:off x="7719475" y="2958238"/>
          <a:ext cx="3000000" cy="3000000"/>
        </p:xfrm>
        <a:graphic>
          <a:graphicData uri="http://schemas.openxmlformats.org/drawingml/2006/table">
            <a:tbl>
              <a:tblPr>
                <a:noFill/>
                <a:tableStyleId>{FF2FDE92-4C9B-4F10-8371-2BDA8E4963D2}</a:tableStyleId>
              </a:tblPr>
              <a:tblGrid>
                <a:gridCol w="1118800">
                  <a:extLst>
                    <a:ext uri="{9D8B030D-6E8A-4147-A177-3AD203B41FA5}">
                      <a16:colId xmlns:a16="http://schemas.microsoft.com/office/drawing/2014/main" val="20000"/>
                    </a:ext>
                  </a:extLst>
                </a:gridCol>
              </a:tblGrid>
              <a:tr h="396200">
                <a:tc>
                  <a:txBody>
                    <a:bodyPr/>
                    <a:lstStyle/>
                    <a:p>
                      <a:pPr marL="0" lvl="0" indent="0" algn="ctr" rtl="0">
                        <a:spcBef>
                          <a:spcPts val="0"/>
                        </a:spcBef>
                        <a:spcAft>
                          <a:spcPts val="0"/>
                        </a:spcAft>
                        <a:buNone/>
                      </a:pPr>
                      <a:r>
                        <a:rPr lang="en">
                          <a:solidFill>
                            <a:schemeClr val="lt1"/>
                          </a:solidFill>
                          <a:latin typeface="Share Tech"/>
                          <a:ea typeface="Share Tech"/>
                          <a:cs typeface="Share Tech"/>
                          <a:sym typeface="Share Tech"/>
                        </a:rPr>
                        <a:t>pm2d5</a:t>
                      </a:r>
                      <a:endParaRPr>
                        <a:solidFill>
                          <a:schemeClr val="lt1"/>
                        </a:solidFill>
                        <a:latin typeface="Share Tech"/>
                        <a:ea typeface="Share Tech"/>
                        <a:cs typeface="Share Tech"/>
                        <a:sym typeface="Share Tech"/>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588000">
                <a:tc>
                  <a:txBody>
                    <a:bodyPr/>
                    <a:lstStyle/>
                    <a:p>
                      <a:pPr marL="0" lvl="0" indent="0" algn="ctr" rtl="0">
                        <a:spcBef>
                          <a:spcPts val="0"/>
                        </a:spcBef>
                        <a:spcAft>
                          <a:spcPts val="0"/>
                        </a:spcAft>
                        <a:buNone/>
                      </a:pPr>
                      <a:r>
                        <a:rPr lang="en">
                          <a:solidFill>
                            <a:srgbClr val="9FA0A4"/>
                          </a:solidFill>
                        </a:rPr>
                        <a:t>24.09</a:t>
                      </a:r>
                      <a:endParaRPr>
                        <a:solidFill>
                          <a:srgbClr val="9FA0A4"/>
                        </a:solidFill>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
        <p:nvSpPr>
          <p:cNvPr id="675" name="Google Shape;675;p36"/>
          <p:cNvSpPr/>
          <p:nvPr/>
        </p:nvSpPr>
        <p:spPr>
          <a:xfrm>
            <a:off x="7212857" y="3288350"/>
            <a:ext cx="340500" cy="324000"/>
          </a:xfrm>
          <a:prstGeom prst="rightArrow">
            <a:avLst>
              <a:gd name="adj1" fmla="val 50000"/>
              <a:gd name="adj2" fmla="val 50000"/>
            </a:avLst>
          </a:prstGeom>
          <a:solidFill>
            <a:srgbClr val="9E9E9E">
              <a:alpha val="0"/>
            </a:srgbClr>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ven Pro"/>
              <a:ea typeface="Maven Pro"/>
              <a:cs typeface="Maven Pro"/>
              <a:sym typeface="Maven Pro"/>
            </a:endParaRPr>
          </a:p>
        </p:txBody>
      </p:sp>
    </p:spTree>
  </p:cSld>
  <p:clrMapOvr>
    <a:masterClrMapping/>
  </p:clrMapOvr>
</p:sld>
</file>

<file path=ppt/theme/theme1.xml><?xml version="1.0" encoding="utf-8"?>
<a:theme xmlns:a="http://schemas.openxmlformats.org/drawingml/2006/main" name="Data Science Consulting by Slidesgo">
  <a:themeElements>
    <a:clrScheme name="Simple Light">
      <a:dk1>
        <a:srgbClr val="1A5E8F"/>
      </a:dk1>
      <a:lt1>
        <a:srgbClr val="FFFFFF"/>
      </a:lt1>
      <a:dk2>
        <a:srgbClr val="002845"/>
      </a:dk2>
      <a:lt2>
        <a:srgbClr val="FFD6E1"/>
      </a:lt2>
      <a:accent1>
        <a:srgbClr val="E898AC"/>
      </a:accent1>
      <a:accent2>
        <a:srgbClr val="00CFCC"/>
      </a:accent2>
      <a:accent3>
        <a:srgbClr val="FF9973"/>
      </a:accent3>
      <a:accent4>
        <a:srgbClr val="F64975"/>
      </a:accent4>
      <a:accent5>
        <a:srgbClr val="5EFFFD"/>
      </a:accent5>
      <a:accent6>
        <a:srgbClr val="FC723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114</TotalTime>
  <Words>1379</Words>
  <Application>Microsoft Office PowerPoint</Application>
  <PresentationFormat>On-screen Show (16:9)</PresentationFormat>
  <Paragraphs>200</Paragraphs>
  <Slides>21</Slides>
  <Notes>21</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21</vt:i4>
      </vt:variant>
    </vt:vector>
  </HeadingPairs>
  <TitlesOfParts>
    <vt:vector size="32" baseType="lpstr">
      <vt:lpstr>Arial</vt:lpstr>
      <vt:lpstr>Nunito Light</vt:lpstr>
      <vt:lpstr>Share Tech</vt:lpstr>
      <vt:lpstr>Advent Pro SemiBold</vt:lpstr>
      <vt:lpstr>Fira Sans Condensed Medium</vt:lpstr>
      <vt:lpstr>Maven Pro</vt:lpstr>
      <vt:lpstr>Roboto</vt:lpstr>
      <vt:lpstr>Noto Sans Symbols</vt:lpstr>
      <vt:lpstr>Fira Sans Extra Condensed Medium</vt:lpstr>
      <vt:lpstr>Advent Pro Medium</vt:lpstr>
      <vt:lpstr>Data Science Consulting by Slidesgo</vt:lpstr>
      <vt:lpstr>Prediction Model for PM 2.5</vt:lpstr>
      <vt:lpstr>01</vt:lpstr>
      <vt:lpstr>Motivation</vt:lpstr>
      <vt:lpstr>Problem Statement</vt:lpstr>
      <vt:lpstr>Challenges</vt:lpstr>
      <vt:lpstr>02</vt:lpstr>
      <vt:lpstr>Literature applied models</vt:lpstr>
      <vt:lpstr>03</vt:lpstr>
      <vt:lpstr>Data Description</vt:lpstr>
      <vt:lpstr>Data Pre-processing</vt:lpstr>
      <vt:lpstr>Model 1: Gaussian Process Regression (GPR) </vt:lpstr>
      <vt:lpstr>TRAINING ENVIRONMENT</vt:lpstr>
      <vt:lpstr>Training dataset</vt:lpstr>
      <vt:lpstr>Selecting the parameters</vt:lpstr>
      <vt:lpstr>Model 1: Gaussian Process Regression (GPR) </vt:lpstr>
      <vt:lpstr>Model 2: Random Forest (RF)</vt:lpstr>
      <vt:lpstr>Model 2: Random Forest (RF)</vt:lpstr>
      <vt:lpstr>Model 2 RF Test Result:</vt:lpstr>
      <vt:lpstr>Conclusion</vt:lpstr>
      <vt:lpstr>Conclusion</vt:lpstr>
      <vt:lpstr>Thanks! Q &amp; 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Prediction Model for PM 2.5</dc:title>
  <dc:creator>Haocheng Fan</dc:creator>
  <cp:lastModifiedBy>Haocheng Fan</cp:lastModifiedBy>
  <cp:revision>2</cp:revision>
  <dcterms:modified xsi:type="dcterms:W3CDTF">2023-12-05T10:28:42Z</dcterms:modified>
</cp:coreProperties>
</file>